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208" r:id="rId4"/>
  </p:sldMasterIdLst>
  <p:notesMasterIdLst>
    <p:notesMasterId r:id="rId56"/>
  </p:notesMasterIdLst>
  <p:handoutMasterIdLst>
    <p:handoutMasterId r:id="rId57"/>
  </p:handoutMasterIdLst>
  <p:sldIdLst>
    <p:sldId id="439" r:id="rId5"/>
    <p:sldId id="448" r:id="rId6"/>
    <p:sldId id="425" r:id="rId7"/>
    <p:sldId id="451" r:id="rId8"/>
    <p:sldId id="449" r:id="rId9"/>
    <p:sldId id="450" r:id="rId10"/>
    <p:sldId id="396" r:id="rId11"/>
    <p:sldId id="492" r:id="rId12"/>
    <p:sldId id="487" r:id="rId13"/>
    <p:sldId id="400" r:id="rId14"/>
    <p:sldId id="452" r:id="rId15"/>
    <p:sldId id="392" r:id="rId16"/>
    <p:sldId id="493" r:id="rId17"/>
    <p:sldId id="337" r:id="rId18"/>
    <p:sldId id="386" r:id="rId19"/>
    <p:sldId id="397" r:id="rId20"/>
    <p:sldId id="494" r:id="rId21"/>
    <p:sldId id="455" r:id="rId22"/>
    <p:sldId id="456" r:id="rId23"/>
    <p:sldId id="458" r:id="rId24"/>
    <p:sldId id="459" r:id="rId25"/>
    <p:sldId id="460" r:id="rId26"/>
    <p:sldId id="461" r:id="rId27"/>
    <p:sldId id="462" r:id="rId28"/>
    <p:sldId id="453" r:id="rId29"/>
    <p:sldId id="464" r:id="rId30"/>
    <p:sldId id="465" r:id="rId31"/>
    <p:sldId id="466" r:id="rId32"/>
    <p:sldId id="467" r:id="rId33"/>
    <p:sldId id="469" r:id="rId34"/>
    <p:sldId id="470" r:id="rId35"/>
    <p:sldId id="471" r:id="rId36"/>
    <p:sldId id="472" r:id="rId37"/>
    <p:sldId id="473" r:id="rId38"/>
    <p:sldId id="475" r:id="rId39"/>
    <p:sldId id="488" r:id="rId40"/>
    <p:sldId id="489" r:id="rId41"/>
    <p:sldId id="490" r:id="rId42"/>
    <p:sldId id="491" r:id="rId43"/>
    <p:sldId id="477" r:id="rId44"/>
    <p:sldId id="476" r:id="rId45"/>
    <p:sldId id="479" r:id="rId46"/>
    <p:sldId id="480" r:id="rId47"/>
    <p:sldId id="481" r:id="rId48"/>
    <p:sldId id="482" r:id="rId49"/>
    <p:sldId id="478" r:id="rId50"/>
    <p:sldId id="483" r:id="rId51"/>
    <p:sldId id="484" r:id="rId52"/>
    <p:sldId id="485" r:id="rId53"/>
    <p:sldId id="486" r:id="rId54"/>
    <p:sldId id="350" r:id="rId55"/>
  </p:sldIdLst>
  <p:sldSz cx="9144000" cy="6858000" type="screen4x3"/>
  <p:notesSz cx="6889750" cy="1002188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Colovo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A07C"/>
    <a:srgbClr val="FFFFFF"/>
    <a:srgbClr val="27A17A"/>
    <a:srgbClr val="32AA9D"/>
    <a:srgbClr val="7EC9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5" autoAdjust="0"/>
    <p:restoredTop sz="64581" autoAdjust="0"/>
  </p:normalViewPr>
  <p:slideViewPr>
    <p:cSldViewPr snapToGrid="0" snapToObjects="1">
      <p:cViewPr varScale="1">
        <p:scale>
          <a:sx n="66" d="100"/>
          <a:sy n="66" d="100"/>
        </p:scale>
        <p:origin x="1424" y="40"/>
      </p:cViewPr>
      <p:guideLst>
        <p:guide orient="horz" pos="1416"/>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2280" y="184"/>
      </p:cViewPr>
      <p:guideLst>
        <p:guide orient="horz" pos="3157"/>
        <p:guide pos="217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BAA3656-80AC-2842-8FB2-84121C3FA5CB}"/>
              </a:ext>
            </a:extLst>
          </p:cNvPr>
          <p:cNvSpPr>
            <a:spLocks noGrp="1"/>
          </p:cNvSpPr>
          <p:nvPr>
            <p:ph type="ftr" sz="quarter" idx="2"/>
          </p:nvPr>
        </p:nvSpPr>
        <p:spPr>
          <a:xfrm>
            <a:off x="0" y="9519054"/>
            <a:ext cx="5805252" cy="501094"/>
          </a:xfrm>
          <a:prstGeom prst="rect">
            <a:avLst/>
          </a:prstGeom>
        </p:spPr>
        <p:txBody>
          <a:bodyPr vert="horz" lIns="96634" tIns="48317" rIns="96634" bIns="48317" rtlCol="0" anchor="b"/>
          <a:lstStyle>
            <a:lvl1pPr algn="l" eaLnBrk="1" hangingPunct="1">
              <a:defRPr sz="800" dirty="0">
                <a:latin typeface="Arial Regular" charset="0"/>
                <a:cs typeface="Arial Regular" charset="0"/>
              </a:defRPr>
            </a:lvl1pPr>
          </a:lstStyle>
          <a:p>
            <a:pPr>
              <a:defRPr/>
            </a:pPr>
            <a:endParaRPr lang="en-US"/>
          </a:p>
        </p:txBody>
      </p:sp>
      <p:sp>
        <p:nvSpPr>
          <p:cNvPr id="5" name="Slide Number Placeholder 4">
            <a:extLst>
              <a:ext uri="{FF2B5EF4-FFF2-40B4-BE49-F238E27FC236}">
                <a16:creationId xmlns:a16="http://schemas.microsoft.com/office/drawing/2014/main" id="{904B5812-60C9-234D-BA54-C8416FE72D66}"/>
              </a:ext>
            </a:extLst>
          </p:cNvPr>
          <p:cNvSpPr>
            <a:spLocks noGrp="1"/>
          </p:cNvSpPr>
          <p:nvPr>
            <p:ph type="sldNum" sz="quarter" idx="3"/>
          </p:nvPr>
        </p:nvSpPr>
        <p:spPr>
          <a:xfrm>
            <a:off x="6047670" y="9519054"/>
            <a:ext cx="840486" cy="501094"/>
          </a:xfrm>
          <a:prstGeom prst="rect">
            <a:avLst/>
          </a:prstGeom>
        </p:spPr>
        <p:txBody>
          <a:bodyPr vert="horz" lIns="96634" tIns="48317" rIns="96634" bIns="48317" rtlCol="0" anchor="b"/>
          <a:lstStyle>
            <a:lvl1pPr algn="r" eaLnBrk="1" hangingPunct="1">
              <a:defRPr sz="800">
                <a:solidFill>
                  <a:srgbClr val="739600"/>
                </a:solidFill>
                <a:latin typeface="Arial Regular" charset="0"/>
                <a:cs typeface="Arial Regular" charset="0"/>
              </a:defRPr>
            </a:lvl1pPr>
          </a:lstStyle>
          <a:p>
            <a:pPr>
              <a:defRPr/>
            </a:pPr>
            <a:fld id="{B142F5D2-6550-E946-90E7-0703521AADD6}"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17DA4C5-CD82-C945-844E-D35D78101E69}"/>
              </a:ext>
            </a:extLst>
          </p:cNvPr>
          <p:cNvCxnSpPr/>
          <p:nvPr/>
        </p:nvCxnSpPr>
        <p:spPr>
          <a:xfrm>
            <a:off x="0" y="570691"/>
            <a:ext cx="6889750" cy="174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7" name="Slide Image Placeholder 6">
            <a:extLst>
              <a:ext uri="{FF2B5EF4-FFF2-40B4-BE49-F238E27FC236}">
                <a16:creationId xmlns:a16="http://schemas.microsoft.com/office/drawing/2014/main" id="{4D006476-042D-0144-9CD5-5005583051DA}"/>
              </a:ext>
            </a:extLst>
          </p:cNvPr>
          <p:cNvSpPr>
            <a:spLocks noGrp="1" noRot="1" noChangeAspect="1"/>
          </p:cNvSpPr>
          <p:nvPr>
            <p:ph type="sldImg" idx="2"/>
          </p:nvPr>
        </p:nvSpPr>
        <p:spPr>
          <a:xfrm>
            <a:off x="336550" y="750888"/>
            <a:ext cx="2932113" cy="2200275"/>
          </a:xfrm>
          <a:prstGeom prst="rect">
            <a:avLst/>
          </a:prstGeom>
          <a:noFill/>
          <a:ln w="12700">
            <a:solidFill>
              <a:prstClr val="black"/>
            </a:solidFill>
          </a:ln>
        </p:spPr>
        <p:txBody>
          <a:bodyPr vert="horz" lIns="96634" tIns="48317" rIns="96634" bIns="48317" rtlCol="0" anchor="ctr"/>
          <a:lstStyle/>
          <a:p>
            <a:pPr lvl="0"/>
            <a:endParaRPr lang="en-US" noProof="0" dirty="0"/>
          </a:p>
        </p:txBody>
      </p:sp>
      <p:sp>
        <p:nvSpPr>
          <p:cNvPr id="3" name="Slide Number Placeholder 2">
            <a:extLst>
              <a:ext uri="{FF2B5EF4-FFF2-40B4-BE49-F238E27FC236}">
                <a16:creationId xmlns:a16="http://schemas.microsoft.com/office/drawing/2014/main" id="{F738AFF1-FEA6-9044-AFBC-CF0B20B7AE1D}"/>
              </a:ext>
            </a:extLst>
          </p:cNvPr>
          <p:cNvSpPr>
            <a:spLocks noGrp="1"/>
          </p:cNvSpPr>
          <p:nvPr>
            <p:ph type="sldNum" sz="quarter" idx="5"/>
          </p:nvPr>
        </p:nvSpPr>
        <p:spPr>
          <a:xfrm>
            <a:off x="3330046" y="751642"/>
            <a:ext cx="1309372" cy="502835"/>
          </a:xfrm>
          <a:prstGeom prst="rect">
            <a:avLst/>
          </a:prstGeom>
        </p:spPr>
        <p:txBody>
          <a:bodyPr vert="horz" lIns="0" tIns="0" rIns="0" bIns="0" rtlCol="0" anchor="t" anchorCtr="0"/>
          <a:lstStyle>
            <a:lvl1pPr algn="l" eaLnBrk="1" hangingPunct="1">
              <a:defRPr sz="600" dirty="0">
                <a:latin typeface="Arial" charset="0"/>
              </a:defRPr>
            </a:lvl1pPr>
          </a:lstStyle>
          <a:p>
            <a:pPr>
              <a:defRPr/>
            </a:pPr>
            <a:r>
              <a:rPr lang="en-US"/>
              <a:t> </a:t>
            </a:r>
            <a:r>
              <a:rPr lang="en-US" b="1"/>
              <a:t>SLIDE</a:t>
            </a:r>
            <a:r>
              <a:rPr lang="en-US"/>
              <a:t> </a:t>
            </a:r>
            <a:fld id="{684DD6B7-961A-564E-B514-24AEEB6D7518}" type="slidenum">
              <a:rPr lang="en-US" sz="800" smtClean="0"/>
              <a:pPr>
                <a:defRPr/>
              </a:pPr>
              <a:t>‹#›</a:t>
            </a:fld>
            <a:endParaRPr lang="en-US" sz="800"/>
          </a:p>
        </p:txBody>
      </p:sp>
      <p:sp>
        <p:nvSpPr>
          <p:cNvPr id="4" name="Notes Placeholder 3">
            <a:extLst>
              <a:ext uri="{FF2B5EF4-FFF2-40B4-BE49-F238E27FC236}">
                <a16:creationId xmlns:a16="http://schemas.microsoft.com/office/drawing/2014/main" id="{6A0C39CA-7708-9D4D-918E-559E8DD8C10F}"/>
              </a:ext>
            </a:extLst>
          </p:cNvPr>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a:extLst>
              <a:ext uri="{FF2B5EF4-FFF2-40B4-BE49-F238E27FC236}">
                <a16:creationId xmlns:a16="http://schemas.microsoft.com/office/drawing/2014/main" id="{DCAB76EE-7B33-C64A-A5CF-0ED88954D0B7}"/>
              </a:ext>
            </a:extLst>
          </p:cNvPr>
          <p:cNvSpPr txBox="1">
            <a:spLocks noChangeArrowheads="1"/>
          </p:cNvSpPr>
          <p:nvPr/>
        </p:nvSpPr>
        <p:spPr bwMode="auto">
          <a:xfrm>
            <a:off x="3330046" y="248807"/>
            <a:ext cx="3436900" cy="321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34" tIns="48317" rIns="96634" bIns="48317" numCol="1"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algn="r"/>
            <a:r>
              <a:rPr lang="en-US" altLang="en-US" sz="1000" dirty="0">
                <a:latin typeface="Arial Regular"/>
                <a:ea typeface="Arial Regular"/>
                <a:cs typeface="Arial Regular"/>
              </a:rPr>
              <a:t> BioOne Complete Training Presenter Notes : Confidential  |  </a:t>
            </a:r>
            <a:fld id="{1B5DE5C8-9DB2-6145-87A7-3E129A6D1BCD}" type="slidenum">
              <a:rPr lang="en-US" altLang="en-US" sz="1000" smtClean="0">
                <a:latin typeface="Arial Regular"/>
                <a:ea typeface="Arial Regular"/>
                <a:cs typeface="Arial Regular"/>
              </a:rPr>
              <a:pPr algn="r"/>
              <a:t>‹#›</a:t>
            </a:fld>
            <a:endParaRPr lang="en-US" altLang="en-US" sz="1000" dirty="0">
              <a:latin typeface="Arial Regular"/>
              <a:ea typeface="Arial Regular"/>
              <a:cs typeface="Arial Regular"/>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lnSpc>
        <a:spcPct val="114000"/>
      </a:lnSpc>
      <a:spcBef>
        <a:spcPts val="900"/>
      </a:spcBef>
      <a:spcAft>
        <a:spcPts val="300"/>
      </a:spcAft>
      <a:defRPr sz="1000" kern="900">
        <a:solidFill>
          <a:schemeClr val="tx1"/>
        </a:solidFill>
        <a:latin typeface="Georgia" charset="0"/>
        <a:ea typeface="ＭＳ Ｐゴシック" pitchFamily="-110" charset="-128"/>
        <a:cs typeface="Georgia Regular" charset="0"/>
      </a:defRPr>
    </a:lvl1pPr>
    <a:lvl2pPr marL="182563" indent="-182563" algn="l" rtl="0" eaLnBrk="0" fontAlgn="base" hangingPunct="0">
      <a:lnSpc>
        <a:spcPct val="114000"/>
      </a:lnSpc>
      <a:spcBef>
        <a:spcPts val="900"/>
      </a:spcBef>
      <a:spcAft>
        <a:spcPct val="0"/>
      </a:spcAft>
      <a:buFont typeface="Calibri" panose="020F0502020204030204" pitchFamily="34" charset="0"/>
      <a:buAutoNum type="arabicPeriod"/>
      <a:defRPr sz="1000" kern="900">
        <a:solidFill>
          <a:schemeClr val="tx1"/>
        </a:solidFill>
        <a:latin typeface="Georgia Regular" charset="0"/>
        <a:ea typeface="ＭＳ Ｐゴシック" charset="-128"/>
        <a:cs typeface="Georgia Regular" charset="0"/>
      </a:defRPr>
    </a:lvl2pPr>
    <a:lvl3pPr marL="319088" indent="-136525" algn="l" rtl="0" eaLnBrk="0" fontAlgn="base" hangingPunct="0">
      <a:lnSpc>
        <a:spcPct val="114000"/>
      </a:lnSpc>
      <a:spcBef>
        <a:spcPts val="300"/>
      </a:spcBef>
      <a:spcAft>
        <a:spcPts val="300"/>
      </a:spcAft>
      <a:buFont typeface="Arial" panose="020B0604020202020204" pitchFamily="34" charset="0"/>
      <a:buChar char="•"/>
      <a:defRPr sz="1000" kern="900">
        <a:solidFill>
          <a:schemeClr val="tx1"/>
        </a:solidFill>
        <a:latin typeface="Georgia Regular" charset="0"/>
        <a:ea typeface="Geneva" charset="-128"/>
        <a:cs typeface="Georgia Regular" charset="0"/>
      </a:defRPr>
    </a:lvl3pPr>
    <a:lvl4pPr marL="547688" indent="-182563" algn="l" rtl="0" eaLnBrk="0" fontAlgn="base" hangingPunct="0">
      <a:lnSpc>
        <a:spcPct val="105000"/>
      </a:lnSpc>
      <a:spcBef>
        <a:spcPct val="0"/>
      </a:spcBef>
      <a:spcAft>
        <a:spcPts val="300"/>
      </a:spcAft>
      <a:buFont typeface="Arial" panose="020B0604020202020204" pitchFamily="34" charset="0"/>
      <a:buChar char="•"/>
      <a:defRPr sz="1000" kern="900">
        <a:solidFill>
          <a:schemeClr val="tx1"/>
        </a:solidFill>
        <a:latin typeface="Georgia Regular" charset="0"/>
        <a:ea typeface="Geneva" charset="-128"/>
        <a:cs typeface="Georgia Regular" charset="0"/>
      </a:defRPr>
    </a:lvl4pPr>
    <a:lvl5pPr marL="730250" indent="-182563" algn="l" rtl="0" eaLnBrk="0" fontAlgn="base" hangingPunct="0">
      <a:lnSpc>
        <a:spcPct val="105000"/>
      </a:lnSpc>
      <a:spcBef>
        <a:spcPct val="0"/>
      </a:spcBef>
      <a:spcAft>
        <a:spcPts val="100"/>
      </a:spcAft>
      <a:buFont typeface="Arial" panose="020B0604020202020204" pitchFamily="34" charset="0"/>
      <a:buChar char="•"/>
      <a:defRPr sz="900" kern="900">
        <a:solidFill>
          <a:schemeClr val="tx1"/>
        </a:solidFill>
        <a:latin typeface="Georgia Regular" charset="0"/>
        <a:ea typeface="ＭＳ Ｐゴシック" pitchFamily="-106" charset="-128"/>
        <a:cs typeface="Georgia Regular" charset="0"/>
      </a:defRPr>
    </a:lvl5pPr>
    <a:lvl6pPr marL="0" algn="l" defTabSz="914400" rtl="0" eaLnBrk="1" latinLnBrk="0" hangingPunct="1">
      <a:lnSpc>
        <a:spcPct val="110000"/>
      </a:lnSpc>
      <a:spcBef>
        <a:spcPts val="0"/>
      </a:spcBef>
      <a:spcAft>
        <a:spcPts val="300"/>
      </a:spcAft>
      <a:defRPr sz="800" b="0" i="0" u="none" kern="900" baseline="0">
        <a:solidFill>
          <a:schemeClr val="tx1"/>
        </a:solidFill>
        <a:latin typeface="Arial Regular" charset="0"/>
        <a:ea typeface="+mn-ea"/>
        <a:cs typeface="+mn-cs"/>
      </a:defRPr>
    </a:lvl6pPr>
    <a:lvl7pPr marL="274320" algn="l" defTabSz="914400" rtl="0" eaLnBrk="1" latinLnBrk="0" hangingPunct="1">
      <a:lnSpc>
        <a:spcPct val="110000"/>
      </a:lnSpc>
      <a:spcAft>
        <a:spcPts val="300"/>
      </a:spcAft>
      <a:defRPr sz="800" b="0" i="0" kern="900">
        <a:solidFill>
          <a:schemeClr val="tx1"/>
        </a:solidFill>
        <a:latin typeface="Arial Regular" charset="0"/>
        <a:ea typeface="+mn-ea"/>
        <a:cs typeface="Arial Regular" charset="0"/>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A8C1BFA1-A1C7-3043-AF65-1A20B63B7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2246B1-6CCD-E04A-96AB-B319F4AA95E0}"/>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BioOne Complete is the full-text database of 200 titles from over 150 society and independent publishers in the biological, ecological, and environmental sciences. The collection offers comprehensive coverage of fields such as zoology, plant sciences, ornithology, and entomology, with new content added daily.</a:t>
            </a:r>
          </a:p>
        </p:txBody>
      </p:sp>
    </p:spTree>
    <p:extLst>
      <p:ext uri="{BB962C8B-B14F-4D97-AF65-F5344CB8AC3E}">
        <p14:creationId xmlns:p14="http://schemas.microsoft.com/office/powerpoint/2010/main" val="262141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FFABA0BF-E07F-3643-B6FA-2575FA45F9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07F82F7-54EA-F647-BE95-0B5D8A9DF516}"/>
              </a:ext>
            </a:extLst>
          </p:cNvPr>
          <p:cNvSpPr>
            <a:spLocks noGrp="1"/>
          </p:cNvSpPr>
          <p:nvPr>
            <p:ph type="body" idx="1"/>
          </p:nvPr>
        </p:nvSpPr>
        <p:spPr>
          <a:xfrm>
            <a:off x="459317" y="3243194"/>
            <a:ext cx="5741458" cy="6778694"/>
          </a:xfrm>
          <a:prstGeom prst="rect">
            <a:avLst/>
          </a:prstGeom>
        </p:spPr>
        <p:txBody>
          <a:bodyPr/>
          <a:lstStyle/>
          <a:p>
            <a:pPr>
              <a:defRPr/>
            </a:pPr>
            <a:endParaRPr lang="en-US"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FFABA0BF-E07F-3643-B6FA-2575FA45F9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07F82F7-54EA-F647-BE95-0B5D8A9DF516}"/>
              </a:ext>
            </a:extLst>
          </p:cNvPr>
          <p:cNvSpPr>
            <a:spLocks noGrp="1"/>
          </p:cNvSpPr>
          <p:nvPr>
            <p:ph type="body" idx="1"/>
          </p:nvPr>
        </p:nvSpPr>
        <p:spPr>
          <a:xfrm>
            <a:off x="459317" y="3243194"/>
            <a:ext cx="5741458" cy="6778694"/>
          </a:xfrm>
          <a:prstGeom prst="rect">
            <a:avLst/>
          </a:prstGeom>
        </p:spPr>
        <p:txBody>
          <a:bodyPr/>
          <a:lstStyle/>
          <a:p>
            <a:pPr>
              <a:defRPr/>
            </a:pPr>
            <a:endParaRPr lang="en-US" sz="1100"/>
          </a:p>
        </p:txBody>
      </p:sp>
    </p:spTree>
    <p:extLst>
      <p:ext uri="{BB962C8B-B14F-4D97-AF65-F5344CB8AC3E}">
        <p14:creationId xmlns:p14="http://schemas.microsoft.com/office/powerpoint/2010/main" val="398665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28225BAB-4752-AA4B-816C-1A72BECBEC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FD9D7AD-9462-1147-BF5A-4B1467557604}"/>
              </a:ext>
            </a:extLst>
          </p:cNvPr>
          <p:cNvSpPr>
            <a:spLocks noGrp="1"/>
          </p:cNvSpPr>
          <p:nvPr>
            <p:ph type="body" idx="1"/>
          </p:nvPr>
        </p:nvSpPr>
        <p:spPr>
          <a:xfrm>
            <a:off x="459317" y="3243194"/>
            <a:ext cx="5741458" cy="6778694"/>
          </a:xfrm>
          <a:prstGeom prst="rect">
            <a:avLst/>
          </a:prstGeom>
        </p:spPr>
        <p:txBody>
          <a:bodyPr>
            <a:normAutofit/>
          </a:bodyPr>
          <a:lstStyle/>
          <a:p>
            <a:pPr>
              <a:defRPr/>
            </a:pPr>
            <a:r>
              <a:rPr lang="en-US" sz="800" i="1" dirty="0"/>
              <a:t>Updated June 2018, </a:t>
            </a:r>
            <a:br>
              <a:rPr lang="en-US" sz="800" i="1" dirty="0"/>
            </a:br>
            <a:r>
              <a:rPr lang="en-US" sz="800" i="1" dirty="0"/>
              <a:t>2017 Journal Citation Report Data</a:t>
            </a:r>
          </a:p>
          <a:p>
            <a:pPr>
              <a:defRPr/>
            </a:pPr>
            <a:r>
              <a:rPr lang="en-US" sz="1100" dirty="0"/>
              <a:t>Each year BioOne enhances its category concentration in many of its core fields, further demonstrating its exceptional value for librarians seeking subject area coverage at a fraction of commercial subscription rates.</a:t>
            </a:r>
          </a:p>
          <a:p>
            <a:pPr marL="181188" indent="-181188">
              <a:buFont typeface="Arial" panose="020B0604020202020204" pitchFamily="34" charset="0"/>
              <a:buChar char="•"/>
              <a:defRPr/>
            </a:pPr>
            <a:r>
              <a:rPr lang="en-US" sz="1100" dirty="0"/>
              <a:t>BioOne Complete features </a:t>
            </a:r>
            <a:r>
              <a:rPr lang="en-US" sz="1100" b="1" dirty="0"/>
              <a:t>147 out of 182 subscribed titles (81%)</a:t>
            </a:r>
            <a:r>
              <a:rPr lang="en-US" sz="1100" dirty="0"/>
              <a:t> - our highest percentage ever!</a:t>
            </a:r>
          </a:p>
          <a:p>
            <a:pPr marL="181188" indent="-181188">
              <a:buFont typeface="Arial" panose="020B0604020202020204" pitchFamily="34" charset="0"/>
              <a:buChar char="•"/>
              <a:defRPr/>
            </a:pPr>
            <a:r>
              <a:rPr lang="en-US" sz="1100" dirty="0"/>
              <a:t>We have some very impressive subject category concentrations, including ornithology (10 of 25 titles ranked) and entomology (24 of 96 titles ranked).  </a:t>
            </a:r>
            <a:r>
              <a:rPr lang="en-US" sz="1100" b="1" dirty="0"/>
              <a:t>We also have the number one title in ornithology (</a:t>
            </a:r>
            <a:r>
              <a:rPr lang="en-US" sz="1100" b="1" i="1" dirty="0"/>
              <a:t>Condor</a:t>
            </a:r>
            <a:r>
              <a:rPr lang="en-US" sz="1100" b="1" dirty="0"/>
              <a:t>).</a:t>
            </a:r>
          </a:p>
          <a:p>
            <a:pPr marL="181188" indent="-181188">
              <a:buFont typeface="Arial" panose="020B0604020202020204" pitchFamily="34" charset="0"/>
              <a:buChar char="•"/>
              <a:defRPr/>
            </a:pPr>
            <a:r>
              <a:rPr lang="en-US" sz="1100" dirty="0"/>
              <a:t>The average cited half life for our ranked titles continues at 9.1 years. This is a bit imprecise, as to do an average I had to make the &gt;10.0 just "10.0" proper. However, it still is an excellent indication of just how long the research in our titles is cited, and thus emphasizes the value of </a:t>
            </a:r>
            <a:r>
              <a:rPr lang="en-US" sz="1100" dirty="0" err="1"/>
              <a:t>BioOne's</a:t>
            </a:r>
            <a:r>
              <a:rPr lang="en-US" sz="1100" dirty="0"/>
              <a:t> archival content to subscribers.</a:t>
            </a:r>
          </a:p>
          <a:p>
            <a:pPr marL="338218" lvl="2" indent="-144951">
              <a:buFont typeface="Arial" charset="0"/>
              <a:buChar char="•"/>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9F7C0A2-51C5-0E4F-AC97-7D964D9FBC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BE183DE-FFB9-414C-9982-FB48BEADECA5}"/>
              </a:ext>
            </a:extLst>
          </p:cNvPr>
          <p:cNvSpPr>
            <a:spLocks noGrp="1"/>
          </p:cNvSpPr>
          <p:nvPr>
            <p:ph type="body" idx="1"/>
          </p:nvPr>
        </p:nvSpPr>
        <p:spPr>
          <a:xfrm>
            <a:off x="459317" y="3243194"/>
            <a:ext cx="5741458" cy="6778694"/>
          </a:xfrm>
          <a:prstGeom prst="rect">
            <a:avLst/>
          </a:prstGeom>
        </p:spPr>
        <p:txBody>
          <a:bodyPr/>
          <a:lstStyle/>
          <a:p>
            <a:pPr>
              <a:spcAft>
                <a:spcPts val="634"/>
              </a:spcAft>
              <a:defRPr/>
            </a:pPr>
            <a:r>
              <a:rPr lang="en-US" sz="1100" dirty="0"/>
              <a:t>Selection of top accessed active titles in 2017</a:t>
            </a:r>
          </a:p>
          <a:p>
            <a:pPr>
              <a:defRPr/>
            </a:pPr>
            <a:r>
              <a:rPr lang="en-US" sz="1100" i="1" dirty="0"/>
              <a:t>To customize this slide for a presentation, swap the cover image and stats to highlight a particular discipline</a:t>
            </a:r>
            <a:r>
              <a:rPr lang="en-US" sz="1100" dirty="0"/>
              <a:t>:</a:t>
            </a:r>
          </a:p>
        </p:txBody>
      </p:sp>
      <p:sp>
        <p:nvSpPr>
          <p:cNvPr id="4" name="Notes Placeholder 2">
            <a:extLst>
              <a:ext uri="{FF2B5EF4-FFF2-40B4-BE49-F238E27FC236}">
                <a16:creationId xmlns:a16="http://schemas.microsoft.com/office/drawing/2014/main" id="{4E5A55F9-F43A-D94F-B861-6CDCE4AB4DB4}"/>
              </a:ext>
            </a:extLst>
          </p:cNvPr>
          <p:cNvSpPr txBox="1">
            <a:spLocks/>
          </p:cNvSpPr>
          <p:nvPr/>
        </p:nvSpPr>
        <p:spPr>
          <a:xfrm>
            <a:off x="459317" y="4140192"/>
            <a:ext cx="5741458" cy="5717405"/>
          </a:xfrm>
          <a:prstGeom prst="rect">
            <a:avLst/>
          </a:prstGeom>
        </p:spPr>
        <p:txBody>
          <a:bodyPr vert="horz" lIns="96634" tIns="48317" rIns="96634" bIns="48317" numCol="2" rtlCol="0"/>
          <a:lstStyle>
            <a:lvl1pPr algn="l" rtl="0" eaLnBrk="0" fontAlgn="base" hangingPunct="0">
              <a:lnSpc>
                <a:spcPct val="114000"/>
              </a:lnSpc>
              <a:spcBef>
                <a:spcPts val="900"/>
              </a:spcBef>
              <a:spcAft>
                <a:spcPts val="300"/>
              </a:spcAft>
              <a:defRPr sz="1000" kern="900">
                <a:solidFill>
                  <a:schemeClr val="tx1"/>
                </a:solidFill>
                <a:latin typeface="Georgia" charset="0"/>
                <a:ea typeface="ＭＳ Ｐゴシック" pitchFamily="-110" charset="-128"/>
                <a:cs typeface="Georgia Regular" charset="0"/>
              </a:defRPr>
            </a:lvl1pPr>
            <a:lvl2pPr marL="182563" indent="-182563" algn="l" rtl="0" eaLnBrk="0" fontAlgn="base" hangingPunct="0">
              <a:lnSpc>
                <a:spcPct val="114000"/>
              </a:lnSpc>
              <a:spcBef>
                <a:spcPts val="900"/>
              </a:spcBef>
              <a:spcAft>
                <a:spcPct val="0"/>
              </a:spcAft>
              <a:buFont typeface="Calibri" panose="020F0502020204030204" pitchFamily="34" charset="0"/>
              <a:buAutoNum type="arabicPeriod"/>
              <a:defRPr sz="1000" kern="900">
                <a:solidFill>
                  <a:schemeClr val="tx1"/>
                </a:solidFill>
                <a:latin typeface="Georgia Regular" charset="0"/>
                <a:ea typeface="ＭＳ Ｐゴシック" charset="-128"/>
                <a:cs typeface="Georgia Regular" charset="0"/>
              </a:defRPr>
            </a:lvl2pPr>
            <a:lvl3pPr marL="319088" indent="-136525" algn="l" rtl="0" eaLnBrk="0" fontAlgn="base" hangingPunct="0">
              <a:lnSpc>
                <a:spcPct val="114000"/>
              </a:lnSpc>
              <a:spcBef>
                <a:spcPts val="300"/>
              </a:spcBef>
              <a:spcAft>
                <a:spcPts val="300"/>
              </a:spcAft>
              <a:buFont typeface="Arial" panose="020B0604020202020204" pitchFamily="34" charset="0"/>
              <a:buChar char="•"/>
              <a:defRPr sz="1000" kern="900">
                <a:solidFill>
                  <a:schemeClr val="tx1"/>
                </a:solidFill>
                <a:latin typeface="Georgia Regular" charset="0"/>
                <a:ea typeface="Geneva" charset="-128"/>
                <a:cs typeface="Georgia Regular" charset="0"/>
              </a:defRPr>
            </a:lvl3pPr>
            <a:lvl4pPr marL="547688" indent="-182563" algn="l" rtl="0" eaLnBrk="0" fontAlgn="base" hangingPunct="0">
              <a:lnSpc>
                <a:spcPct val="105000"/>
              </a:lnSpc>
              <a:spcBef>
                <a:spcPct val="0"/>
              </a:spcBef>
              <a:spcAft>
                <a:spcPts val="300"/>
              </a:spcAft>
              <a:buFont typeface="Arial" panose="020B0604020202020204" pitchFamily="34" charset="0"/>
              <a:buChar char="•"/>
              <a:defRPr sz="1000" kern="900">
                <a:solidFill>
                  <a:schemeClr val="tx1"/>
                </a:solidFill>
                <a:latin typeface="Georgia Regular" charset="0"/>
                <a:ea typeface="Geneva" charset="-128"/>
                <a:cs typeface="Georgia Regular" charset="0"/>
              </a:defRPr>
            </a:lvl4pPr>
            <a:lvl5pPr marL="730250" indent="-182563" algn="l" rtl="0" eaLnBrk="0" fontAlgn="base" hangingPunct="0">
              <a:lnSpc>
                <a:spcPct val="105000"/>
              </a:lnSpc>
              <a:spcBef>
                <a:spcPct val="0"/>
              </a:spcBef>
              <a:spcAft>
                <a:spcPts val="100"/>
              </a:spcAft>
              <a:buFont typeface="Arial" panose="020B0604020202020204" pitchFamily="34" charset="0"/>
              <a:buChar char="•"/>
              <a:defRPr sz="900" kern="900">
                <a:solidFill>
                  <a:schemeClr val="tx1"/>
                </a:solidFill>
                <a:latin typeface="Georgia Regular" charset="0"/>
                <a:ea typeface="ＭＳ Ｐゴシック" pitchFamily="-106" charset="-128"/>
                <a:cs typeface="Georgia Regular" charset="0"/>
              </a:defRPr>
            </a:lvl5pPr>
            <a:lvl6pPr marL="0" algn="l" defTabSz="914400" rtl="0" eaLnBrk="1" latinLnBrk="0" hangingPunct="1">
              <a:lnSpc>
                <a:spcPct val="110000"/>
              </a:lnSpc>
              <a:spcBef>
                <a:spcPts val="0"/>
              </a:spcBef>
              <a:spcAft>
                <a:spcPts val="300"/>
              </a:spcAft>
              <a:defRPr sz="800" b="0" i="0" u="none" kern="900" baseline="0">
                <a:solidFill>
                  <a:schemeClr val="tx1"/>
                </a:solidFill>
                <a:latin typeface="Arial Regular" charset="0"/>
                <a:ea typeface="+mn-ea"/>
                <a:cs typeface="+mn-cs"/>
              </a:defRPr>
            </a:lvl6pPr>
            <a:lvl7pPr marL="274320" algn="l" defTabSz="914400" rtl="0" eaLnBrk="1" latinLnBrk="0" hangingPunct="1">
              <a:lnSpc>
                <a:spcPct val="110000"/>
              </a:lnSpc>
              <a:spcAft>
                <a:spcPts val="300"/>
              </a:spcAft>
              <a:defRPr sz="800" b="0" i="0" kern="900">
                <a:solidFill>
                  <a:schemeClr val="tx1"/>
                </a:solidFill>
                <a:latin typeface="Arial Regular" charset="0"/>
                <a:ea typeface="+mn-ea"/>
                <a:cs typeface="Arial Regular" charset="0"/>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519407" lvl="2" indent="-181188">
              <a:buFont typeface="Arial" charset="0"/>
              <a:buChar char="•"/>
              <a:defRPr/>
            </a:pPr>
            <a:r>
              <a:rPr lang="en-US" dirty="0"/>
              <a:t>Mountain Research and Development / International Mountain Society</a:t>
            </a:r>
          </a:p>
          <a:p>
            <a:pPr marL="760991" lvl="3" indent="-181188">
              <a:spcBef>
                <a:spcPts val="0"/>
              </a:spcBef>
              <a:buFont typeface="Arial" charset="0"/>
              <a:buChar char="•"/>
              <a:defRPr/>
            </a:pPr>
            <a:r>
              <a:rPr lang="en-US" dirty="0"/>
              <a:t>Geology &amp; Paleontology, Environmental Sciences </a:t>
            </a:r>
          </a:p>
          <a:p>
            <a:pPr marL="519407" lvl="2" indent="-181188">
              <a:buFont typeface="Arial" charset="0"/>
              <a:buChar char="•"/>
              <a:defRPr/>
            </a:pPr>
            <a:r>
              <a:rPr lang="en-US" dirty="0"/>
              <a:t>Florida Entomologist / Florida Entomological Society </a:t>
            </a:r>
          </a:p>
          <a:p>
            <a:pPr marL="760991" lvl="3" indent="-181188">
              <a:spcBef>
                <a:spcPts val="0"/>
              </a:spcBef>
              <a:buFont typeface="Arial" charset="0"/>
              <a:buChar char="•"/>
              <a:defRPr/>
            </a:pPr>
            <a:r>
              <a:rPr lang="en-US" dirty="0"/>
              <a:t>Entomology, Ecology </a:t>
            </a:r>
          </a:p>
          <a:p>
            <a:pPr marL="519407" lvl="2" indent="-181188">
              <a:buFont typeface="Arial" charset="0"/>
              <a:buChar char="•"/>
              <a:defRPr/>
            </a:pPr>
            <a:r>
              <a:rPr lang="en-US" dirty="0"/>
              <a:t>Journal of Zoo and Wildlife Medicine / American Association of Zoo</a:t>
            </a:r>
          </a:p>
          <a:p>
            <a:pPr marL="760991" lvl="3" indent="-181188">
              <a:spcBef>
                <a:spcPts val="0"/>
              </a:spcBef>
              <a:buFont typeface="Arial" charset="0"/>
              <a:buChar char="•"/>
              <a:defRPr/>
            </a:pPr>
            <a:r>
              <a:rPr lang="en-US" dirty="0"/>
              <a:t>Veterinarians Zoology, Veterinary Sciences, Entomology </a:t>
            </a:r>
          </a:p>
          <a:p>
            <a:pPr marL="519407" lvl="2" indent="-181188">
              <a:buFont typeface="Arial" charset="0"/>
              <a:buChar char="•"/>
              <a:defRPr/>
            </a:pPr>
            <a:r>
              <a:rPr lang="en-US" dirty="0"/>
              <a:t>The Auk American / Ornithological Society </a:t>
            </a:r>
          </a:p>
          <a:p>
            <a:pPr marL="760991" lvl="3" indent="-181188">
              <a:spcBef>
                <a:spcPts val="0"/>
              </a:spcBef>
              <a:buFont typeface="Arial" charset="0"/>
              <a:buChar char="•"/>
              <a:defRPr/>
            </a:pPr>
            <a:r>
              <a:rPr lang="en-US" dirty="0"/>
              <a:t>Ornithology </a:t>
            </a:r>
          </a:p>
          <a:p>
            <a:pPr marL="519407" lvl="2" indent="-181188">
              <a:buFont typeface="Arial" charset="0"/>
              <a:buChar char="•"/>
              <a:defRPr/>
            </a:pPr>
            <a:r>
              <a:rPr lang="en-US" dirty="0"/>
              <a:t>Journal of Wildlife Diseases / Wildlife Disease Association</a:t>
            </a:r>
          </a:p>
          <a:p>
            <a:pPr marL="760991" lvl="3" indent="-181188">
              <a:spcBef>
                <a:spcPts val="0"/>
              </a:spcBef>
              <a:buFont typeface="Arial" charset="0"/>
              <a:buChar char="•"/>
              <a:defRPr/>
            </a:pPr>
            <a:r>
              <a:rPr lang="en-US" dirty="0"/>
              <a:t>Entomology, Veterinary Sciences, Zoology </a:t>
            </a:r>
          </a:p>
          <a:p>
            <a:pPr marL="519407" lvl="2" indent="-181188">
              <a:buFont typeface="Arial" charset="0"/>
              <a:buChar char="•"/>
              <a:defRPr/>
            </a:pPr>
            <a:r>
              <a:rPr lang="en-US" dirty="0"/>
              <a:t>Zoological Science / Zoological Society of Japan </a:t>
            </a:r>
          </a:p>
          <a:p>
            <a:pPr marL="760991" lvl="3" indent="-181188">
              <a:spcBef>
                <a:spcPts val="0"/>
              </a:spcBef>
              <a:buFont typeface="Arial" charset="0"/>
              <a:buChar char="•"/>
              <a:defRPr/>
            </a:pPr>
            <a:r>
              <a:rPr lang="en-US" dirty="0"/>
              <a:t>Environmental Sciences, Zoology </a:t>
            </a:r>
          </a:p>
          <a:p>
            <a:pPr marL="519407" lvl="2" indent="-181188">
              <a:buFont typeface="Arial" charset="0"/>
              <a:buChar char="•"/>
              <a:defRPr/>
            </a:pPr>
            <a:r>
              <a:rPr lang="en-US" dirty="0"/>
              <a:t>Journal of Coastal Research / Coastal Education and Research Foundation </a:t>
            </a:r>
          </a:p>
          <a:p>
            <a:pPr marL="760991" lvl="3" indent="-181188">
              <a:spcBef>
                <a:spcPts val="0"/>
              </a:spcBef>
              <a:buFont typeface="Arial" charset="0"/>
              <a:buChar char="•"/>
              <a:defRPr/>
            </a:pPr>
            <a:r>
              <a:rPr lang="en-US" dirty="0"/>
              <a:t>Geology &amp; Paleontology, Environmental Sciences, Marine &amp; Freshwater Biology </a:t>
            </a:r>
          </a:p>
          <a:p>
            <a:pPr marL="519407" lvl="2" indent="-181188">
              <a:buFont typeface="Arial" charset="0"/>
              <a:buChar char="•"/>
              <a:defRPr/>
            </a:pPr>
            <a:r>
              <a:rPr lang="en-US" dirty="0"/>
              <a:t>The Condor / American Ornithological Society </a:t>
            </a:r>
          </a:p>
          <a:p>
            <a:pPr marL="760991" lvl="3" indent="-181188">
              <a:spcBef>
                <a:spcPts val="0"/>
              </a:spcBef>
              <a:buFont typeface="Arial" charset="0"/>
              <a:buChar char="•"/>
              <a:defRPr/>
            </a:pPr>
            <a:r>
              <a:rPr lang="en-US" dirty="0"/>
              <a:t>Ornithology </a:t>
            </a:r>
          </a:p>
          <a:p>
            <a:pPr marL="519407" lvl="2" indent="-181188">
              <a:buFont typeface="Arial" charset="0"/>
              <a:buChar char="•"/>
              <a:defRPr/>
            </a:pPr>
            <a:r>
              <a:rPr lang="en-US" dirty="0"/>
              <a:t>Journal of Parasitology / American Society of Parasitologists </a:t>
            </a:r>
          </a:p>
          <a:p>
            <a:pPr marL="760991" lvl="3" indent="-181188">
              <a:spcBef>
                <a:spcPts val="0"/>
              </a:spcBef>
              <a:buFont typeface="Arial" charset="0"/>
              <a:buChar char="•"/>
              <a:defRPr/>
            </a:pPr>
            <a:r>
              <a:rPr lang="en-US" dirty="0"/>
              <a:t>Veterinary Sciences, Entomology </a:t>
            </a:r>
          </a:p>
          <a:p>
            <a:pPr marL="519407" lvl="2" indent="-181188">
              <a:buFont typeface="Arial" charset="0"/>
              <a:buChar char="•"/>
              <a:defRPr/>
            </a:pPr>
            <a:r>
              <a:rPr lang="en-US" dirty="0"/>
              <a:t>Radiation Research / Radiation Research Society </a:t>
            </a:r>
          </a:p>
          <a:p>
            <a:pPr marL="760991" lvl="3" indent="-181188">
              <a:spcBef>
                <a:spcPts val="0"/>
              </a:spcBef>
              <a:buFont typeface="Arial" charset="0"/>
              <a:buChar char="•"/>
              <a:defRPr/>
            </a:pPr>
            <a:r>
              <a:rPr lang="en-US" dirty="0"/>
              <a:t>Biology, Environmental Science </a:t>
            </a:r>
          </a:p>
          <a:p>
            <a:pPr marL="519407" lvl="2" indent="-181188">
              <a:buFont typeface="Arial" charset="0"/>
              <a:buChar char="•"/>
              <a:defRPr/>
            </a:pPr>
            <a:r>
              <a:rPr lang="en-US" dirty="0"/>
              <a:t>Avian Diseases / American Association of Avian Pathologists</a:t>
            </a:r>
          </a:p>
          <a:p>
            <a:pPr marL="760991" lvl="3" indent="-181188">
              <a:spcBef>
                <a:spcPts val="0"/>
              </a:spcBef>
              <a:buFont typeface="Arial" charset="0"/>
              <a:buChar char="•"/>
              <a:defRPr/>
            </a:pPr>
            <a:r>
              <a:rPr lang="en-US" dirty="0"/>
              <a:t>Ornithology, Veterinary Sciences </a:t>
            </a:r>
          </a:p>
          <a:p>
            <a:pPr marL="519407" lvl="2" indent="-181188">
              <a:buFont typeface="Arial" charset="0"/>
              <a:buChar char="•"/>
              <a:defRPr/>
            </a:pPr>
            <a:r>
              <a:rPr lang="en-US" dirty="0"/>
              <a:t>Weed Science / Weed Science Society of America </a:t>
            </a:r>
          </a:p>
          <a:p>
            <a:pPr marL="760991" lvl="3" indent="-181188">
              <a:spcBef>
                <a:spcPts val="0"/>
              </a:spcBef>
              <a:buFont typeface="Arial" charset="0"/>
              <a:buChar char="•"/>
              <a:defRPr/>
            </a:pPr>
            <a:r>
              <a:rPr lang="en-US" dirty="0"/>
              <a:t>Agriculture &amp; Agronomy, Plant Sciences </a:t>
            </a:r>
          </a:p>
          <a:p>
            <a:pPr marL="519407" lvl="2" indent="-181188">
              <a:buFont typeface="Arial" charset="0"/>
              <a:buChar char="•"/>
              <a:defRPr/>
            </a:pPr>
            <a:r>
              <a:rPr lang="en-US" dirty="0"/>
              <a:t>The American Biology Teacher / National Association of Biology Teachers </a:t>
            </a:r>
          </a:p>
          <a:p>
            <a:pPr marL="760991" lvl="3" indent="-181188">
              <a:spcBef>
                <a:spcPts val="0"/>
              </a:spcBef>
              <a:buFont typeface="Arial" charset="0"/>
              <a:buChar char="•"/>
              <a:defRPr/>
            </a:pPr>
            <a:r>
              <a:rPr lang="en-US" dirty="0"/>
              <a:t>Environmental Sciences, Biology </a:t>
            </a:r>
          </a:p>
          <a:p>
            <a:pPr marL="519407" lvl="2" indent="-181188">
              <a:buFont typeface="Arial" charset="0"/>
              <a:buChar char="•"/>
              <a:defRPr/>
            </a:pPr>
            <a:r>
              <a:rPr lang="en-US" dirty="0"/>
              <a:t>Weed Technology / Weed Science Society of America </a:t>
            </a:r>
          </a:p>
          <a:p>
            <a:pPr marL="760991" lvl="3" indent="-181188">
              <a:spcBef>
                <a:spcPts val="0"/>
              </a:spcBef>
              <a:buFont typeface="Arial" charset="0"/>
              <a:buChar char="•"/>
              <a:defRPr/>
            </a:pPr>
            <a:r>
              <a:rPr lang="en-US" dirty="0"/>
              <a:t>Agriculture &amp; Agronomy, Plant Sciences </a:t>
            </a:r>
          </a:p>
          <a:p>
            <a:pPr marL="519407" lvl="2" indent="-181188">
              <a:buFont typeface="Arial" charset="0"/>
              <a:buChar char="•"/>
              <a:defRPr/>
            </a:pPr>
            <a:r>
              <a:rPr lang="en-US" dirty="0" err="1"/>
              <a:t>Copeia</a:t>
            </a:r>
            <a:r>
              <a:rPr lang="en-US" dirty="0"/>
              <a:t> / American Society of Ichthyologists and Herpetologists</a:t>
            </a:r>
          </a:p>
          <a:p>
            <a:pPr marL="760991" lvl="3" indent="-181188">
              <a:spcBef>
                <a:spcPts val="0"/>
              </a:spcBef>
              <a:buFont typeface="Arial" charset="0"/>
              <a:buChar char="•"/>
              <a:defRPr/>
            </a:pPr>
            <a:r>
              <a:rPr lang="en-US" dirty="0"/>
              <a:t>Evolutionary Biology, Zoology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AFD6B116-18B6-A642-BF0C-C3D4E50EF2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7C9B86-9D3D-DE40-86A6-CC2B8DECD8CA}"/>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Top articles in BioOne Complete referenced by other scholarly papers over a three year period. </a:t>
            </a:r>
          </a:p>
          <a:p>
            <a:pPr>
              <a:defRPr/>
            </a:pPr>
            <a:r>
              <a:rPr lang="en-US" sz="1100" dirty="0"/>
              <a:t>Data is harvested from </a:t>
            </a:r>
            <a:r>
              <a:rPr lang="en-US" sz="1100" dirty="0" err="1"/>
              <a:t>Crossref's</a:t>
            </a:r>
            <a:r>
              <a:rPr lang="en-US" sz="1100" dirty="0"/>
              <a:t> Cited-by Linking service.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AFD6B116-18B6-A642-BF0C-C3D4E50EF2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7C9B86-9D3D-DE40-86A6-CC2B8DECD8CA}"/>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Top articles in BioOne Complete referenced by other scholarly papers over a three year period. </a:t>
            </a:r>
          </a:p>
          <a:p>
            <a:pPr>
              <a:defRPr/>
            </a:pPr>
            <a:r>
              <a:rPr lang="en-US" sz="1100" dirty="0"/>
              <a:t>Data is harvested from </a:t>
            </a:r>
            <a:r>
              <a:rPr lang="en-US" sz="1100" dirty="0" err="1"/>
              <a:t>Crossref's</a:t>
            </a:r>
            <a:r>
              <a:rPr lang="en-US" sz="1100" dirty="0"/>
              <a:t> Cited-by Linking service. </a:t>
            </a:r>
          </a:p>
        </p:txBody>
      </p:sp>
    </p:spTree>
    <p:extLst>
      <p:ext uri="{BB962C8B-B14F-4D97-AF65-F5344CB8AC3E}">
        <p14:creationId xmlns:p14="http://schemas.microsoft.com/office/powerpoint/2010/main" val="231640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2">
            <a:extLst>
              <a:ext uri="{FF2B5EF4-FFF2-40B4-BE49-F238E27FC236}">
                <a16:creationId xmlns:a16="http://schemas.microsoft.com/office/drawing/2014/main" id="{F4939619-5115-E244-85A1-5F660A15BD17}"/>
              </a:ext>
            </a:extLst>
          </p:cNvPr>
          <p:cNvSpPr>
            <a:spLocks noGrp="1" noRot="1" noChangeAspect="1" noChangeArrowheads="1" noTextEdit="1"/>
          </p:cNvSpPr>
          <p:nvPr>
            <p:ph type="sldImg"/>
          </p:nvPr>
        </p:nvSpPr>
        <p:spPr bwMode="auto">
          <a:xfrm>
            <a:off x="334963" y="738188"/>
            <a:ext cx="3003550" cy="2254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 name="Notes Placeholder 13">
            <a:extLst>
              <a:ext uri="{FF2B5EF4-FFF2-40B4-BE49-F238E27FC236}">
                <a16:creationId xmlns:a16="http://schemas.microsoft.com/office/drawing/2014/main" id="{F7D13F11-5E40-394C-95E8-AF0BA480F069}"/>
              </a:ext>
            </a:extLst>
          </p:cNvPr>
          <p:cNvSpPr>
            <a:spLocks noGrp="1"/>
          </p:cNvSpPr>
          <p:nvPr>
            <p:ph type="body" idx="1"/>
          </p:nvPr>
        </p:nvSpPr>
        <p:spPr>
          <a:xfrm>
            <a:off x="459317" y="3243194"/>
            <a:ext cx="5741458" cy="6778694"/>
          </a:xfrm>
          <a:prstGeom prst="rect">
            <a:avLst/>
          </a:prstGeom>
        </p:spPr>
        <p:txBody>
          <a:bodyPr>
            <a:normAutofit/>
          </a:bodyPr>
          <a:lstStyle/>
          <a:p>
            <a:pPr>
              <a:defRPr/>
            </a:pPr>
            <a:endParaRPr lang="en-US" sz="11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A8C1BFA1-A1C7-3043-AF65-1A20B63B7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2246B1-6CCD-E04A-96AB-B319F4AA95E0}"/>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BioOne Complete is the full-text database of 200 titles from over 150 society and independent publishers in the biological, ecological, and environmental sciences. The collection offers comprehensive coverage of fields such as zoology, plant sciences, ornithology, and entomology, with new content added daily.</a:t>
            </a:r>
          </a:p>
        </p:txBody>
      </p:sp>
    </p:spTree>
    <p:extLst>
      <p:ext uri="{BB962C8B-B14F-4D97-AF65-F5344CB8AC3E}">
        <p14:creationId xmlns:p14="http://schemas.microsoft.com/office/powerpoint/2010/main" val="43863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A8C1BFA1-A1C7-3043-AF65-1A20B63B7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2246B1-6CCD-E04A-96AB-B319F4AA95E0}"/>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BioOne Complete is the full-text database of 200 titles from over 150 society and independent publishers in the biological, ecological, and environmental sciences. The collection offers comprehensive coverage of fields such as zoology, plant sciences, ornithology, and entomology, with new content added daily.</a:t>
            </a:r>
          </a:p>
        </p:txBody>
      </p:sp>
    </p:spTree>
    <p:extLst>
      <p:ext uri="{BB962C8B-B14F-4D97-AF65-F5344CB8AC3E}">
        <p14:creationId xmlns:p14="http://schemas.microsoft.com/office/powerpoint/2010/main" val="235961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A8C1BFA1-A1C7-3043-AF65-1A20B63B7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2246B1-6CCD-E04A-96AB-B319F4AA95E0}"/>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BioOne Complete is the full-text database of 200 titles from over 150 society and independent publishers in the biological, ecological, and environmental sciences. The collection offers comprehensive coverage of fields such as zoology, plant sciences, ornithology, and entomology, with new content added daily.</a:t>
            </a:r>
          </a:p>
        </p:txBody>
      </p:sp>
    </p:spTree>
    <p:extLst>
      <p:ext uri="{BB962C8B-B14F-4D97-AF65-F5344CB8AC3E}">
        <p14:creationId xmlns:p14="http://schemas.microsoft.com/office/powerpoint/2010/main" val="64290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A8C1BFA1-A1C7-3043-AF65-1A20B63B7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2246B1-6CCD-E04A-96AB-B319F4AA95E0}"/>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BioOne Complete is the full-text database of 200 titles from over 150 society and independent publishers in the biological, ecological, and environmental sciences. The collection offers comprehensive coverage of fields such as zoology, plant sciences, ornithology, and entomology, with new content added daily.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BE72CC42-3E1B-774E-80A8-6B45753A13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B90613-03F8-6B47-B73F-2A9E03AE8884}"/>
              </a:ext>
            </a:extLst>
          </p:cNvPr>
          <p:cNvSpPr>
            <a:spLocks noGrp="1"/>
          </p:cNvSpPr>
          <p:nvPr>
            <p:ph type="body" idx="1"/>
          </p:nvPr>
        </p:nvSpPr>
        <p:spPr>
          <a:xfrm>
            <a:off x="459317" y="3243194"/>
            <a:ext cx="5741458" cy="6778694"/>
          </a:xfrm>
          <a:prstGeom prst="rect">
            <a:avLst/>
          </a:prstGeom>
        </p:spPr>
        <p:txBody>
          <a:bodyPr/>
          <a:lstStyle/>
          <a:p>
            <a:pPr>
              <a:defRPr/>
            </a:pPr>
            <a:endParaRPr lang="en-US" sz="1100"/>
          </a:p>
        </p:txBody>
      </p:sp>
    </p:spTree>
    <p:extLst>
      <p:ext uri="{BB962C8B-B14F-4D97-AF65-F5344CB8AC3E}">
        <p14:creationId xmlns:p14="http://schemas.microsoft.com/office/powerpoint/2010/main" val="331485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A8C1BFA1-A1C7-3043-AF65-1A20B63B7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2246B1-6CCD-E04A-96AB-B319F4AA95E0}"/>
              </a:ext>
            </a:extLst>
          </p:cNvPr>
          <p:cNvSpPr>
            <a:spLocks noGrp="1"/>
          </p:cNvSpPr>
          <p:nvPr>
            <p:ph type="body" idx="1"/>
          </p:nvPr>
        </p:nvSpPr>
        <p:spPr>
          <a:xfrm>
            <a:off x="459317" y="3243194"/>
            <a:ext cx="5741458" cy="6778694"/>
          </a:xfrm>
          <a:prstGeom prst="rect">
            <a:avLst/>
          </a:prstGeom>
        </p:spPr>
        <p:txBody>
          <a:bodyPr/>
          <a:lstStyle/>
          <a:p>
            <a:pPr>
              <a:defRPr/>
            </a:pPr>
            <a:r>
              <a:rPr lang="en-US" sz="1100" dirty="0"/>
              <a:t>BioOne Complete is the full-text database of 200 titles from over 150 society and independent publishers in the biological, ecological, and environmental sciences. The collection offers comprehensive coverage of fields such as zoology, plant sciences, ornithology, and entomology, with new content added daily.</a:t>
            </a:r>
          </a:p>
        </p:txBody>
      </p:sp>
    </p:spTree>
    <p:extLst>
      <p:ext uri="{BB962C8B-B14F-4D97-AF65-F5344CB8AC3E}">
        <p14:creationId xmlns:p14="http://schemas.microsoft.com/office/powerpoint/2010/main" val="90373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4919D08D-3FDE-D64B-BD13-D249C34B55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D5F302F-8ADA-4B42-8184-13DE00C057FB}"/>
              </a:ext>
            </a:extLst>
          </p:cNvPr>
          <p:cNvSpPr>
            <a:spLocks noGrp="1"/>
          </p:cNvSpPr>
          <p:nvPr>
            <p:ph type="body" idx="1"/>
          </p:nvPr>
        </p:nvSpPr>
        <p:spPr>
          <a:xfrm>
            <a:off x="459317" y="3243194"/>
            <a:ext cx="5741458" cy="6778694"/>
          </a:xfrm>
          <a:prstGeom prst="rect">
            <a:avLst/>
          </a:prstGeom>
        </p:spPr>
        <p:txBody>
          <a:bodyPr/>
          <a:lstStyle/>
          <a:p>
            <a:pPr>
              <a:defRPr/>
            </a:pPr>
            <a:r>
              <a:rPr lang="en-US" sz="1100" i="1" dirty="0"/>
              <a:t>Rameez Ali’s analysis of BioOne Complete subscribers in the top 100 universities around the globe according to the Times higher education 2018 website (July 2018).</a:t>
            </a:r>
          </a:p>
          <a:p>
            <a:pPr marL="181188" indent="-181188">
              <a:buFont typeface="Arial" panose="020B0604020202020204" pitchFamily="34" charset="0"/>
              <a:buChar char="•"/>
              <a:defRPr/>
            </a:pPr>
            <a:r>
              <a:rPr lang="en-US" sz="1100" dirty="0"/>
              <a:t>8 out of the top 10 universities in the world subscribe to BioOne Complete, including both first and second ranked University of </a:t>
            </a:r>
            <a:r>
              <a:rPr lang="en-US" sz="1100" b="1" dirty="0"/>
              <a:t>Oxford</a:t>
            </a:r>
            <a:r>
              <a:rPr lang="en-US" sz="1100" dirty="0"/>
              <a:t> and University of </a:t>
            </a:r>
            <a:r>
              <a:rPr lang="en-US" sz="1100" b="1" dirty="0"/>
              <a:t>Cambridge,</a:t>
            </a:r>
          </a:p>
          <a:p>
            <a:pPr marL="181188" indent="-181188">
              <a:buFont typeface="Arial" panose="020B0604020202020204" pitchFamily="34" charset="0"/>
              <a:buChar char="•"/>
              <a:defRPr/>
            </a:pPr>
            <a:r>
              <a:rPr lang="en-US" sz="1100" dirty="0"/>
              <a:t>In the United States 7 out of the top 10 universities subscribe to BioOne Complete, including </a:t>
            </a:r>
            <a:r>
              <a:rPr lang="en-US" sz="1100" b="1" dirty="0"/>
              <a:t>Stanford</a:t>
            </a:r>
            <a:r>
              <a:rPr lang="en-US" sz="1100" dirty="0"/>
              <a:t>, </a:t>
            </a:r>
            <a:r>
              <a:rPr lang="en-US" sz="1100" b="1" dirty="0"/>
              <a:t>Harvard</a:t>
            </a:r>
            <a:r>
              <a:rPr lang="en-US" sz="1100" dirty="0"/>
              <a:t> and </a:t>
            </a:r>
            <a:r>
              <a:rPr lang="en-US" sz="1100" b="1" dirty="0"/>
              <a:t>Princeton</a:t>
            </a:r>
            <a:r>
              <a:rPr lang="en-US" sz="1100" dirty="0"/>
              <a:t> Universities</a:t>
            </a:r>
          </a:p>
          <a:p>
            <a:pPr marL="181188" indent="-181188">
              <a:buFont typeface="Arial" panose="020B0604020202020204" pitchFamily="34" charset="0"/>
              <a:buChar char="•"/>
              <a:defRPr/>
            </a:pPr>
            <a:r>
              <a:rPr lang="en-US" sz="1100" dirty="0"/>
              <a:t>BioOne Complete Subscribers from the top ranked universities in the world:</a:t>
            </a:r>
            <a:br>
              <a:rPr lang="en-US" sz="1100" dirty="0"/>
            </a:br>
            <a:r>
              <a:rPr lang="en-US" sz="800" dirty="0"/>
              <a:t>https://</a:t>
            </a:r>
            <a:r>
              <a:rPr lang="en-US" sz="800" dirty="0" err="1"/>
              <a:t>www.timeshighereducation.com</a:t>
            </a:r>
            <a:r>
              <a:rPr lang="en-US" sz="800" dirty="0"/>
              <a:t>/world-university-rankings/2018/world-ranking</a:t>
            </a:r>
          </a:p>
          <a:p>
            <a:pPr marL="374121" lvl="1" indent="-181188">
              <a:spcBef>
                <a:spcPts val="528"/>
              </a:spcBef>
              <a:buFont typeface="Arial" panose="020B0604020202020204" pitchFamily="34" charset="0"/>
              <a:buChar char="•"/>
              <a:defRPr/>
            </a:pPr>
            <a:r>
              <a:rPr lang="en-US" sz="1100" dirty="0"/>
              <a:t>University of Oxford </a:t>
            </a:r>
          </a:p>
          <a:p>
            <a:pPr marL="374121" lvl="1" indent="-181188">
              <a:spcBef>
                <a:spcPts val="528"/>
              </a:spcBef>
              <a:buFont typeface="Arial" panose="020B0604020202020204" pitchFamily="34" charset="0"/>
              <a:buChar char="•"/>
              <a:defRPr/>
            </a:pPr>
            <a:r>
              <a:rPr lang="en-US" sz="1100" dirty="0"/>
              <a:t>University of Cambridge</a:t>
            </a:r>
          </a:p>
          <a:p>
            <a:pPr marL="374121" lvl="1" indent="-181188">
              <a:spcBef>
                <a:spcPts val="528"/>
              </a:spcBef>
              <a:buFont typeface="Arial" panose="020B0604020202020204" pitchFamily="34" charset="0"/>
              <a:buChar char="•"/>
              <a:defRPr/>
            </a:pPr>
            <a:r>
              <a:rPr lang="en-US" sz="1100" dirty="0"/>
              <a:t>Stanford University</a:t>
            </a:r>
          </a:p>
          <a:p>
            <a:pPr marL="374121" lvl="1" indent="-181188">
              <a:spcBef>
                <a:spcPts val="528"/>
              </a:spcBef>
              <a:buFont typeface="Arial" panose="020B0604020202020204" pitchFamily="34" charset="0"/>
              <a:buChar char="•"/>
              <a:defRPr/>
            </a:pPr>
            <a:r>
              <a:rPr lang="en-US" sz="1100" dirty="0"/>
              <a:t>Harvard University</a:t>
            </a:r>
          </a:p>
          <a:p>
            <a:pPr marL="374121" lvl="1" indent="-181188">
              <a:spcBef>
                <a:spcPts val="528"/>
              </a:spcBef>
              <a:buFont typeface="Arial" panose="020B0604020202020204" pitchFamily="34" charset="0"/>
              <a:buChar char="•"/>
              <a:defRPr/>
            </a:pPr>
            <a:r>
              <a:rPr lang="en-US" sz="1100" dirty="0"/>
              <a:t>Princeton University</a:t>
            </a:r>
          </a:p>
          <a:p>
            <a:pPr marL="374121" lvl="1" indent="-181188">
              <a:spcBef>
                <a:spcPts val="528"/>
              </a:spcBef>
              <a:buFont typeface="Arial" panose="020B0604020202020204" pitchFamily="34" charset="0"/>
              <a:buChar char="•"/>
              <a:defRPr/>
            </a:pPr>
            <a:r>
              <a:rPr lang="en-US" sz="1100" dirty="0"/>
              <a:t>Imperial College London</a:t>
            </a:r>
          </a:p>
          <a:p>
            <a:pPr marL="374121" lvl="1" indent="-181188">
              <a:spcBef>
                <a:spcPts val="528"/>
              </a:spcBef>
              <a:buFont typeface="Arial" panose="020B0604020202020204" pitchFamily="34" charset="0"/>
              <a:buChar char="•"/>
              <a:defRPr/>
            </a:pPr>
            <a:r>
              <a:rPr lang="en-US" sz="1100" dirty="0"/>
              <a:t>University of Chicago</a:t>
            </a:r>
          </a:p>
          <a:p>
            <a:pPr marL="374121" lvl="1" indent="-181188">
              <a:spcBef>
                <a:spcPts val="528"/>
              </a:spcBef>
              <a:buFont typeface="Arial" panose="020B0604020202020204" pitchFamily="34" charset="0"/>
              <a:buChar char="•"/>
              <a:defRPr/>
            </a:pPr>
            <a:r>
              <a:rPr lang="en-US" sz="1100" dirty="0"/>
              <a:t>ETH Zurich – Swiss Federal Institute of Technology Zurich</a:t>
            </a:r>
          </a:p>
          <a:p>
            <a:pPr marL="374121" lvl="1" indent="-181188">
              <a:spcBef>
                <a:spcPts val="528"/>
              </a:spcBef>
              <a:buFont typeface="Arial" panose="020B0604020202020204" pitchFamily="34" charset="0"/>
              <a:buChar char="•"/>
              <a:defRPr/>
            </a:pPr>
            <a:r>
              <a:rPr lang="en-US" sz="1100" dirty="0"/>
              <a:t>University of Pennsylvania</a:t>
            </a:r>
          </a:p>
        </p:txBody>
      </p:sp>
    </p:spTree>
    <p:extLst>
      <p:ext uri="{BB962C8B-B14F-4D97-AF65-F5344CB8AC3E}">
        <p14:creationId xmlns:p14="http://schemas.microsoft.com/office/powerpoint/2010/main" val="9105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FFABA0BF-E07F-3643-B6FA-2575FA45F9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07F82F7-54EA-F647-BE95-0B5D8A9DF516}"/>
              </a:ext>
            </a:extLst>
          </p:cNvPr>
          <p:cNvSpPr>
            <a:spLocks noGrp="1"/>
          </p:cNvSpPr>
          <p:nvPr>
            <p:ph type="body" idx="1"/>
          </p:nvPr>
        </p:nvSpPr>
        <p:spPr>
          <a:xfrm>
            <a:off x="459317" y="3243194"/>
            <a:ext cx="5741458" cy="6778694"/>
          </a:xfrm>
          <a:prstGeom prst="rect">
            <a:avLst/>
          </a:prstGeom>
        </p:spPr>
        <p:txBody>
          <a:bodyPr/>
          <a:lstStyle/>
          <a:p>
            <a:pPr>
              <a:defRPr/>
            </a:pPr>
            <a:endParaRPr lang="en-US" sz="1100"/>
          </a:p>
        </p:txBody>
      </p:sp>
    </p:spTree>
    <p:extLst>
      <p:ext uri="{BB962C8B-B14F-4D97-AF65-F5344CB8AC3E}">
        <p14:creationId xmlns:p14="http://schemas.microsoft.com/office/powerpoint/2010/main" val="211228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column">
    <p:spTree>
      <p:nvGrpSpPr>
        <p:cNvPr id="1" name=""/>
        <p:cNvGrpSpPr/>
        <p:nvPr/>
      </p:nvGrpSpPr>
      <p:grpSpPr>
        <a:xfrm>
          <a:off x="0" y="0"/>
          <a:ext cx="0" cy="0"/>
          <a:chOff x="0" y="0"/>
          <a:chExt cx="0" cy="0"/>
        </a:xfrm>
      </p:grpSpPr>
      <p:sp>
        <p:nvSpPr>
          <p:cNvPr id="4" name="Title 3"/>
          <p:cNvSpPr>
            <a:spLocks noGrp="1"/>
          </p:cNvSpPr>
          <p:nvPr>
            <p:ph type="title"/>
          </p:nvPr>
        </p:nvSpPr>
        <p:spPr>
          <a:xfrm>
            <a:off x="342900" y="685801"/>
            <a:ext cx="8458200" cy="553998"/>
          </a:xfrm>
        </p:spPr>
        <p:txBody>
          <a:bodyPr/>
          <a:lstStyle>
            <a:lvl1pPr>
              <a:lnSpc>
                <a:spcPct val="100000"/>
              </a:lnSpc>
              <a:defRPr sz="3600"/>
            </a:lvl1pPr>
          </a:lstStyle>
          <a:p>
            <a:r>
              <a:rPr lang="en-US"/>
              <a:t>Click to edit Master title style</a:t>
            </a:r>
            <a:endParaRPr lang="en-US" dirty="0"/>
          </a:p>
        </p:txBody>
      </p:sp>
      <p:sp>
        <p:nvSpPr>
          <p:cNvPr id="3" name="Text Placeholder 2"/>
          <p:cNvSpPr>
            <a:spLocks noGrp="1"/>
          </p:cNvSpPr>
          <p:nvPr>
            <p:ph type="body" sz="quarter" idx="16"/>
          </p:nvPr>
        </p:nvSpPr>
        <p:spPr>
          <a:xfrm>
            <a:off x="342900" y="1676401"/>
            <a:ext cx="8458200" cy="4575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11">
            <a:extLst>
              <a:ext uri="{FF2B5EF4-FFF2-40B4-BE49-F238E27FC236}">
                <a16:creationId xmlns:a16="http://schemas.microsoft.com/office/drawing/2014/main" id="{023BCC9B-EC65-EC4C-9993-A8864C71814F}"/>
              </a:ext>
            </a:extLst>
          </p:cNvPr>
          <p:cNvSpPr>
            <a:spLocks noGrp="1"/>
          </p:cNvSpPr>
          <p:nvPr>
            <p:ph type="sldNum" sz="quarter" idx="17"/>
          </p:nvPr>
        </p:nvSpPr>
        <p:spPr>
          <a:ln/>
        </p:spPr>
        <p:txBody>
          <a:bodyPr/>
          <a:lstStyle>
            <a:lvl1pPr>
              <a:defRPr/>
            </a:lvl1pPr>
          </a:lstStyle>
          <a:p>
            <a:pPr>
              <a:defRPr/>
            </a:pPr>
            <a:fld id="{CF5CB640-B55D-7D47-BBF2-D56669DB136E}" type="slidenum">
              <a:rPr lang="en-US"/>
              <a:pPr>
                <a:defRPr/>
              </a:pPr>
              <a:t>‹#›</a:t>
            </a:fld>
            <a:endParaRPr lang="en-US" dirty="0"/>
          </a:p>
        </p:txBody>
      </p:sp>
      <p:sp>
        <p:nvSpPr>
          <p:cNvPr id="6" name="Footer Placeholder 6">
            <a:extLst>
              <a:ext uri="{FF2B5EF4-FFF2-40B4-BE49-F238E27FC236}">
                <a16:creationId xmlns:a16="http://schemas.microsoft.com/office/drawing/2014/main" id="{933E0BC9-43EC-9D4E-9D07-6FD7E0A6C044}"/>
              </a:ext>
            </a:extLst>
          </p:cNvPr>
          <p:cNvSpPr>
            <a:spLocks noGrp="1"/>
          </p:cNvSpPr>
          <p:nvPr>
            <p:ph type="ftr" sz="quarter" idx="18"/>
          </p:nvPr>
        </p:nvSpPr>
        <p:spPr/>
        <p:txBody>
          <a:bodyPr/>
          <a:lstStyle>
            <a:lvl1pPr>
              <a:defRPr/>
            </a:lvl1pPr>
          </a:lstStyle>
          <a:p>
            <a:pPr>
              <a:defRPr/>
            </a:pPr>
            <a:r>
              <a:rPr lang="en-US"/>
              <a:t>complete.BioOne.org</a:t>
            </a:r>
            <a:endParaRPr lang="en-US" dirty="0"/>
          </a:p>
        </p:txBody>
      </p:sp>
    </p:spTree>
    <p:extLst>
      <p:ext uri="{BB962C8B-B14F-4D97-AF65-F5344CB8AC3E}">
        <p14:creationId xmlns:p14="http://schemas.microsoft.com/office/powerpoint/2010/main" val="295976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 Column">
    <p:spTree>
      <p:nvGrpSpPr>
        <p:cNvPr id="1" name=""/>
        <p:cNvGrpSpPr/>
        <p:nvPr/>
      </p:nvGrpSpPr>
      <p:grpSpPr>
        <a:xfrm>
          <a:off x="0" y="0"/>
          <a:ext cx="0" cy="0"/>
          <a:chOff x="0" y="0"/>
          <a:chExt cx="0" cy="0"/>
        </a:xfrm>
      </p:grpSpPr>
      <p:sp>
        <p:nvSpPr>
          <p:cNvPr id="7" name="Title 1"/>
          <p:cNvSpPr>
            <a:spLocks noGrp="1"/>
          </p:cNvSpPr>
          <p:nvPr>
            <p:ph type="title"/>
          </p:nvPr>
        </p:nvSpPr>
        <p:spPr>
          <a:xfrm>
            <a:off x="342900" y="685800"/>
            <a:ext cx="8458200" cy="660400"/>
          </a:xfrm>
        </p:spPr>
        <p:txBody>
          <a:bodyPr/>
          <a:lstStyle/>
          <a:p>
            <a:r>
              <a:rPr lang="en-US"/>
              <a:t>Click to edit Master title style</a:t>
            </a:r>
            <a:endParaRPr lang="en-US" dirty="0"/>
          </a:p>
        </p:txBody>
      </p:sp>
      <p:sp>
        <p:nvSpPr>
          <p:cNvPr id="10" name="Content Placeholder 3"/>
          <p:cNvSpPr>
            <a:spLocks noGrp="1"/>
          </p:cNvSpPr>
          <p:nvPr>
            <p:ph sz="quarter" idx="20"/>
          </p:nvPr>
        </p:nvSpPr>
        <p:spPr>
          <a:xfrm>
            <a:off x="342900" y="1676400"/>
            <a:ext cx="4127500" cy="4724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a:xfrm>
            <a:off x="4796367" y="1676400"/>
            <a:ext cx="4004733" cy="4732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11">
            <a:extLst>
              <a:ext uri="{FF2B5EF4-FFF2-40B4-BE49-F238E27FC236}">
                <a16:creationId xmlns:a16="http://schemas.microsoft.com/office/drawing/2014/main" id="{3FFE67AC-61C3-A049-BEEE-7061467DCE45}"/>
              </a:ext>
            </a:extLst>
          </p:cNvPr>
          <p:cNvSpPr>
            <a:spLocks noGrp="1"/>
          </p:cNvSpPr>
          <p:nvPr>
            <p:ph type="sldNum" sz="quarter" idx="22"/>
          </p:nvPr>
        </p:nvSpPr>
        <p:spPr>
          <a:ln/>
        </p:spPr>
        <p:txBody>
          <a:bodyPr/>
          <a:lstStyle>
            <a:lvl1pPr>
              <a:defRPr/>
            </a:lvl1pPr>
          </a:lstStyle>
          <a:p>
            <a:pPr>
              <a:defRPr/>
            </a:pPr>
            <a:fld id="{53C86FFF-DACD-4442-A3F3-C1E1C160F9F9}" type="slidenum">
              <a:rPr lang="en-US"/>
              <a:pPr>
                <a:defRPr/>
              </a:pPr>
              <a:t>‹#›</a:t>
            </a:fld>
            <a:endParaRPr lang="en-US" dirty="0"/>
          </a:p>
        </p:txBody>
      </p:sp>
      <p:sp>
        <p:nvSpPr>
          <p:cNvPr id="6" name="Footer Placeholder 6">
            <a:extLst>
              <a:ext uri="{FF2B5EF4-FFF2-40B4-BE49-F238E27FC236}">
                <a16:creationId xmlns:a16="http://schemas.microsoft.com/office/drawing/2014/main" id="{7954D410-B8D1-884B-846B-A6AE9107C9E6}"/>
              </a:ext>
            </a:extLst>
          </p:cNvPr>
          <p:cNvSpPr>
            <a:spLocks noGrp="1"/>
          </p:cNvSpPr>
          <p:nvPr>
            <p:ph type="ftr" sz="quarter" idx="23"/>
          </p:nvPr>
        </p:nvSpPr>
        <p:spPr/>
        <p:txBody>
          <a:bodyPr/>
          <a:lstStyle>
            <a:lvl1pPr>
              <a:defRPr/>
            </a:lvl1pPr>
          </a:lstStyle>
          <a:p>
            <a:pPr>
              <a:defRPr/>
            </a:pPr>
            <a:r>
              <a:rPr lang="en-US"/>
              <a:t>complete.BioOne.org</a:t>
            </a:r>
            <a:endParaRPr lang="en-US" dirty="0"/>
          </a:p>
        </p:txBody>
      </p:sp>
    </p:spTree>
    <p:extLst>
      <p:ext uri="{BB962C8B-B14F-4D97-AF65-F5344CB8AC3E}">
        <p14:creationId xmlns:p14="http://schemas.microsoft.com/office/powerpoint/2010/main" val="269578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1">
            <a:extLst>
              <a:ext uri="{FF2B5EF4-FFF2-40B4-BE49-F238E27FC236}">
                <a16:creationId xmlns:a16="http://schemas.microsoft.com/office/drawing/2014/main" id="{114AD543-F6CF-8A43-8DA0-81D46E426916}"/>
              </a:ext>
            </a:extLst>
          </p:cNvPr>
          <p:cNvSpPr>
            <a:spLocks noGrp="1"/>
          </p:cNvSpPr>
          <p:nvPr>
            <p:ph type="sldNum" sz="quarter" idx="10"/>
          </p:nvPr>
        </p:nvSpPr>
        <p:spPr>
          <a:ln/>
        </p:spPr>
        <p:txBody>
          <a:bodyPr/>
          <a:lstStyle>
            <a:lvl1pPr>
              <a:defRPr/>
            </a:lvl1pPr>
          </a:lstStyle>
          <a:p>
            <a:pPr>
              <a:defRPr/>
            </a:pPr>
            <a:fld id="{CB4F2C7F-E7D9-1B40-A9C2-BE4A4E42A06B}" type="slidenum">
              <a:rPr lang="en-US"/>
              <a:pPr>
                <a:defRPr/>
              </a:pPr>
              <a:t>‹#›</a:t>
            </a:fld>
            <a:endParaRPr lang="en-US" dirty="0"/>
          </a:p>
        </p:txBody>
      </p:sp>
      <p:sp>
        <p:nvSpPr>
          <p:cNvPr id="4" name="Footer Placeholder 6">
            <a:extLst>
              <a:ext uri="{FF2B5EF4-FFF2-40B4-BE49-F238E27FC236}">
                <a16:creationId xmlns:a16="http://schemas.microsoft.com/office/drawing/2014/main" id="{1A9B41BD-FF7D-874A-B022-26F70EEC00C7}"/>
              </a:ext>
            </a:extLst>
          </p:cNvPr>
          <p:cNvSpPr>
            <a:spLocks noGrp="1"/>
          </p:cNvSpPr>
          <p:nvPr>
            <p:ph type="ftr" sz="quarter" idx="11"/>
          </p:nvPr>
        </p:nvSpPr>
        <p:spPr/>
        <p:txBody>
          <a:bodyPr/>
          <a:lstStyle>
            <a:lvl1pPr>
              <a:defRPr/>
            </a:lvl1pPr>
          </a:lstStyle>
          <a:p>
            <a:pPr>
              <a:defRPr/>
            </a:pPr>
            <a:r>
              <a:rPr lang="en-US"/>
              <a:t>complete.BioOne.org</a:t>
            </a:r>
            <a:endParaRPr lang="en-US" dirty="0"/>
          </a:p>
        </p:txBody>
      </p:sp>
    </p:spTree>
    <p:extLst>
      <p:ext uri="{BB962C8B-B14F-4D97-AF65-F5344CB8AC3E}">
        <p14:creationId xmlns:p14="http://schemas.microsoft.com/office/powerpoint/2010/main" val="3758608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p:nvPr>
        </p:nvSpPr>
        <p:spPr>
          <a:xfrm>
            <a:off x="342900" y="1676400"/>
            <a:ext cx="2743200" cy="4521200"/>
          </a:xfrm>
        </p:spPr>
        <p:txBody>
          <a:bodyPr spcCol="91440"/>
          <a:lstStyle>
            <a:lvl1pPr marL="0" marR="0" indent="0" algn="l" defTabSz="914400" rtl="0" eaLnBrk="0" fontAlgn="base" latinLnBrk="0" hangingPunct="0">
              <a:lnSpc>
                <a:spcPct val="112000"/>
              </a:lnSpc>
              <a:spcBef>
                <a:spcPts val="1200"/>
              </a:spcBef>
              <a:spcAft>
                <a:spcPts val="600"/>
              </a:spcAft>
              <a:buClr>
                <a:srgbClr val="739600"/>
              </a:buClr>
              <a:buSzTx/>
              <a:buFont typeface="Wingdings" charset="2"/>
              <a:buNone/>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3"/>
          </p:nvPr>
        </p:nvSpPr>
        <p:spPr>
          <a:xfrm>
            <a:off x="6057900" y="1676400"/>
            <a:ext cx="2743200" cy="4521200"/>
          </a:xfrm>
        </p:spPr>
        <p:txBody>
          <a:bodyPr spcCol="91440"/>
          <a:lstStyle>
            <a:lvl1pPr marL="0" marR="0" indent="0" algn="l" defTabSz="914400" rtl="0" eaLnBrk="0" fontAlgn="base" latinLnBrk="0" hangingPunct="0">
              <a:lnSpc>
                <a:spcPct val="112000"/>
              </a:lnSpc>
              <a:spcBef>
                <a:spcPts val="1200"/>
              </a:spcBef>
              <a:spcAft>
                <a:spcPts val="600"/>
              </a:spcAft>
              <a:buClr>
                <a:srgbClr val="739600"/>
              </a:buClr>
              <a:buSzTx/>
              <a:buFont typeface="Wingdings" charset="2"/>
              <a:buNone/>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3246120" y="1676400"/>
            <a:ext cx="2651760" cy="4521200"/>
          </a:xfrm>
        </p:spPr>
        <p:txBody>
          <a:bodyPr spcCol="91440"/>
          <a:lstStyle>
            <a:lvl1pPr marL="0" marR="0" indent="0" algn="l" defTabSz="914400" rtl="0" eaLnBrk="0" fontAlgn="base" latinLnBrk="0" hangingPunct="0">
              <a:lnSpc>
                <a:spcPct val="112000"/>
              </a:lnSpc>
              <a:spcBef>
                <a:spcPts val="1200"/>
              </a:spcBef>
              <a:spcAft>
                <a:spcPts val="600"/>
              </a:spcAft>
              <a:buClr>
                <a:srgbClr val="739600"/>
              </a:buClr>
              <a:buSzTx/>
              <a:buFont typeface="Wingdings" charset="2"/>
              <a:buNone/>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11">
            <a:extLst>
              <a:ext uri="{FF2B5EF4-FFF2-40B4-BE49-F238E27FC236}">
                <a16:creationId xmlns:a16="http://schemas.microsoft.com/office/drawing/2014/main" id="{D2E77F20-5EFD-6941-B625-4B567645C82A}"/>
              </a:ext>
            </a:extLst>
          </p:cNvPr>
          <p:cNvSpPr>
            <a:spLocks noGrp="1"/>
          </p:cNvSpPr>
          <p:nvPr>
            <p:ph type="sldNum" sz="quarter" idx="15"/>
          </p:nvPr>
        </p:nvSpPr>
        <p:spPr>
          <a:ln/>
        </p:spPr>
        <p:txBody>
          <a:bodyPr/>
          <a:lstStyle>
            <a:lvl1pPr>
              <a:defRPr/>
            </a:lvl1pPr>
          </a:lstStyle>
          <a:p>
            <a:pPr>
              <a:defRPr/>
            </a:pPr>
            <a:fld id="{9851C82A-DA1F-AB47-AF13-982236D58D1E}" type="slidenum">
              <a:rPr lang="en-US"/>
              <a:pPr>
                <a:defRPr/>
              </a:pPr>
              <a:t>‹#›</a:t>
            </a:fld>
            <a:endParaRPr lang="en-US" dirty="0"/>
          </a:p>
        </p:txBody>
      </p:sp>
      <p:sp>
        <p:nvSpPr>
          <p:cNvPr id="9" name="Footer Placeholder 6">
            <a:extLst>
              <a:ext uri="{FF2B5EF4-FFF2-40B4-BE49-F238E27FC236}">
                <a16:creationId xmlns:a16="http://schemas.microsoft.com/office/drawing/2014/main" id="{43D8E508-AB53-9547-A511-183C99261769}"/>
              </a:ext>
            </a:extLst>
          </p:cNvPr>
          <p:cNvSpPr>
            <a:spLocks noGrp="1"/>
          </p:cNvSpPr>
          <p:nvPr>
            <p:ph type="ftr" sz="quarter" idx="16"/>
          </p:nvPr>
        </p:nvSpPr>
        <p:spPr/>
        <p:txBody>
          <a:bodyPr/>
          <a:lstStyle>
            <a:lvl1pPr>
              <a:defRPr/>
            </a:lvl1pPr>
          </a:lstStyle>
          <a:p>
            <a:pPr>
              <a:defRPr/>
            </a:pPr>
            <a:r>
              <a:rPr lang="en-US"/>
              <a:t>complete.BioOne.org</a:t>
            </a:r>
            <a:endParaRPr lang="en-US" dirty="0"/>
          </a:p>
        </p:txBody>
      </p:sp>
    </p:spTree>
    <p:extLst>
      <p:ext uri="{BB962C8B-B14F-4D97-AF65-F5344CB8AC3E}">
        <p14:creationId xmlns:p14="http://schemas.microsoft.com/office/powerpoint/2010/main" val="567851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ist of Artic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Text Placeholder 15"/>
          <p:cNvSpPr>
            <a:spLocks noGrp="1"/>
          </p:cNvSpPr>
          <p:nvPr>
            <p:ph type="body" sz="quarter" idx="19"/>
          </p:nvPr>
        </p:nvSpPr>
        <p:spPr>
          <a:xfrm>
            <a:off x="4691270" y="1676401"/>
            <a:ext cx="4109830" cy="4853608"/>
          </a:xfrm>
        </p:spPr>
        <p:txBody>
          <a:bodyPr/>
          <a:lstStyle/>
          <a:p>
            <a:pPr lvl="0"/>
            <a:r>
              <a:rPr lang="en-US"/>
              <a:t>Click to edit Master text styles</a:t>
            </a:r>
          </a:p>
          <a:p>
            <a:pPr lvl="1"/>
            <a:r>
              <a:rPr lang="en-US"/>
              <a:t>Second level</a:t>
            </a:r>
          </a:p>
        </p:txBody>
      </p:sp>
      <p:sp>
        <p:nvSpPr>
          <p:cNvPr id="18" name="Text Placeholder 17"/>
          <p:cNvSpPr>
            <a:spLocks noGrp="1"/>
          </p:cNvSpPr>
          <p:nvPr>
            <p:ph type="body" sz="quarter" idx="20"/>
          </p:nvPr>
        </p:nvSpPr>
        <p:spPr>
          <a:xfrm>
            <a:off x="342900" y="1676400"/>
            <a:ext cx="4109830" cy="4853608"/>
          </a:xfrm>
        </p:spPr>
        <p:txBody>
          <a:bodyPr/>
          <a:lstStyle/>
          <a:p>
            <a:pPr lvl="0"/>
            <a:r>
              <a:rPr lang="en-US"/>
              <a:t>Click to edit Master text styles</a:t>
            </a:r>
          </a:p>
          <a:p>
            <a:pPr lvl="1"/>
            <a:r>
              <a:rPr lang="en-US"/>
              <a:t>Second level</a:t>
            </a:r>
          </a:p>
        </p:txBody>
      </p:sp>
      <p:sp>
        <p:nvSpPr>
          <p:cNvPr id="5" name="Slide Number Placeholder 11">
            <a:extLst>
              <a:ext uri="{FF2B5EF4-FFF2-40B4-BE49-F238E27FC236}">
                <a16:creationId xmlns:a16="http://schemas.microsoft.com/office/drawing/2014/main" id="{9A7E7264-F0E8-2E40-837D-EF273389A571}"/>
              </a:ext>
            </a:extLst>
          </p:cNvPr>
          <p:cNvSpPr>
            <a:spLocks noGrp="1"/>
          </p:cNvSpPr>
          <p:nvPr>
            <p:ph type="sldNum" sz="quarter" idx="21"/>
          </p:nvPr>
        </p:nvSpPr>
        <p:spPr>
          <a:ln/>
        </p:spPr>
        <p:txBody>
          <a:bodyPr/>
          <a:lstStyle>
            <a:lvl1pPr>
              <a:defRPr/>
            </a:lvl1pPr>
          </a:lstStyle>
          <a:p>
            <a:pPr>
              <a:defRPr/>
            </a:pPr>
            <a:fld id="{7EE4DC56-3842-F942-8EA8-F327827BE8A8}" type="slidenum">
              <a:rPr lang="en-US"/>
              <a:pPr>
                <a:defRPr/>
              </a:pPr>
              <a:t>‹#›</a:t>
            </a:fld>
            <a:endParaRPr lang="en-US" dirty="0"/>
          </a:p>
        </p:txBody>
      </p:sp>
      <p:sp>
        <p:nvSpPr>
          <p:cNvPr id="6" name="Footer Placeholder 6">
            <a:extLst>
              <a:ext uri="{FF2B5EF4-FFF2-40B4-BE49-F238E27FC236}">
                <a16:creationId xmlns:a16="http://schemas.microsoft.com/office/drawing/2014/main" id="{5A497603-699E-7640-A584-1BEC64BEDB23}"/>
              </a:ext>
            </a:extLst>
          </p:cNvPr>
          <p:cNvSpPr>
            <a:spLocks noGrp="1"/>
          </p:cNvSpPr>
          <p:nvPr>
            <p:ph type="ftr" sz="quarter" idx="22"/>
          </p:nvPr>
        </p:nvSpPr>
        <p:spPr/>
        <p:txBody>
          <a:bodyPr/>
          <a:lstStyle>
            <a:lvl1pPr>
              <a:defRPr/>
            </a:lvl1pPr>
          </a:lstStyle>
          <a:p>
            <a:pPr>
              <a:defRPr/>
            </a:pPr>
            <a:r>
              <a:rPr lang="en-US"/>
              <a:t>complete.BioOne.org</a:t>
            </a:r>
            <a:endParaRPr lang="en-US" dirty="0"/>
          </a:p>
        </p:txBody>
      </p:sp>
    </p:spTree>
    <p:extLst>
      <p:ext uri="{BB962C8B-B14F-4D97-AF65-F5344CB8AC3E}">
        <p14:creationId xmlns:p14="http://schemas.microsoft.com/office/powerpoint/2010/main" val="173393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494023-916F-374E-9314-CB363C168D46}"/>
              </a:ext>
            </a:extLst>
          </p:cNvPr>
          <p:cNvCxnSpPr/>
          <p:nvPr/>
        </p:nvCxnSpPr>
        <p:spPr>
          <a:xfrm>
            <a:off x="342900" y="1485900"/>
            <a:ext cx="84582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17">
            <a:extLst>
              <a:ext uri="{FF2B5EF4-FFF2-40B4-BE49-F238E27FC236}">
                <a16:creationId xmlns:a16="http://schemas.microsoft.com/office/drawing/2014/main" id="{B828935E-DDE8-364B-89F2-FC782DDF65B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44488" y="930275"/>
            <a:ext cx="31591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053E83B0-EE7C-7544-844B-CC12E0AE198E}"/>
              </a:ext>
            </a:extLst>
          </p:cNvPr>
          <p:cNvCxnSpPr/>
          <p:nvPr/>
        </p:nvCxnSpPr>
        <p:spPr>
          <a:xfrm>
            <a:off x="342900" y="4224338"/>
            <a:ext cx="42291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687119-2284-D34D-914D-180529FBBD1C}"/>
              </a:ext>
            </a:extLst>
          </p:cNvPr>
          <p:cNvCxnSpPr/>
          <p:nvPr/>
        </p:nvCxnSpPr>
        <p:spPr>
          <a:xfrm>
            <a:off x="342900" y="1485900"/>
            <a:ext cx="84582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0">
            <a:extLst>
              <a:ext uri="{FF2B5EF4-FFF2-40B4-BE49-F238E27FC236}">
                <a16:creationId xmlns:a16="http://schemas.microsoft.com/office/drawing/2014/main" id="{7EBC611E-F418-534A-8755-F2217F2A718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44488" y="930275"/>
            <a:ext cx="31591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D6C8077-5B72-C74B-AAAD-DC099E8D1669}"/>
              </a:ext>
            </a:extLst>
          </p:cNvPr>
          <p:cNvCxnSpPr/>
          <p:nvPr/>
        </p:nvCxnSpPr>
        <p:spPr>
          <a:xfrm>
            <a:off x="342900" y="4224338"/>
            <a:ext cx="42291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1828800"/>
            <a:ext cx="8305800" cy="618067"/>
          </a:xfrm>
        </p:spPr>
        <p:txBody>
          <a:bodyPr/>
          <a:lstStyle>
            <a:lvl1pPr>
              <a:defRPr sz="4000">
                <a:solidFill>
                  <a:schemeClr val="bg1"/>
                </a:solidFill>
              </a:defRPr>
            </a:lvl1pPr>
          </a:lstStyle>
          <a:p>
            <a:r>
              <a:rPr lang="en-US"/>
              <a:t>Click to edit Master title style</a:t>
            </a:r>
            <a:endParaRPr lang="en-US" dirty="0"/>
          </a:p>
        </p:txBody>
      </p:sp>
      <p:sp>
        <p:nvSpPr>
          <p:cNvPr id="18" name="Content Placeholder 17"/>
          <p:cNvSpPr>
            <a:spLocks noGrp="1"/>
          </p:cNvSpPr>
          <p:nvPr>
            <p:ph sz="quarter" idx="13"/>
          </p:nvPr>
        </p:nvSpPr>
        <p:spPr>
          <a:xfrm>
            <a:off x="342900" y="4416571"/>
            <a:ext cx="4533900" cy="622300"/>
          </a:xfrm>
        </p:spPr>
        <p:txBody>
          <a:bodyPr/>
          <a:lstStyle>
            <a:lvl1pPr marL="0" indent="0">
              <a:buFont typeface="Arial" charset="0"/>
              <a:buNone/>
              <a:defRPr sz="1600" b="1" i="0">
                <a:solidFill>
                  <a:schemeClr val="bg1"/>
                </a:solidFill>
                <a:latin typeface="Arial" charset="0"/>
                <a:ea typeface="Arial" charset="0"/>
                <a:cs typeface="Arial" charset="0"/>
              </a:defRPr>
            </a:lvl1pPr>
            <a:lvl2pPr marL="0" indent="0">
              <a:buNone/>
              <a:defRPr sz="1400">
                <a:solidFill>
                  <a:schemeClr val="bg1"/>
                </a:solidFill>
                <a:latin typeface="+mj-lt"/>
              </a:defRPr>
            </a:lvl2pPr>
            <a:lvl3pPr marL="0" indent="0">
              <a:buNone/>
              <a:defRPr sz="1400">
                <a:solidFill>
                  <a:schemeClr val="bg1"/>
                </a:solidFill>
                <a:latin typeface="+mj-lt"/>
              </a:defRPr>
            </a:lvl3pPr>
            <a:lvl4pPr marL="0" indent="0">
              <a:buFont typeface="Arial" charset="0"/>
              <a:buNone/>
              <a:defRPr sz="1400">
                <a:solidFill>
                  <a:schemeClr val="bg1"/>
                </a:solidFill>
                <a:latin typeface="+mj-lt"/>
              </a:defRPr>
            </a:lvl4pPr>
            <a:lvl5pPr marL="0" indent="0">
              <a:buFont typeface="Arial" charset="0"/>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641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icture 3">
            <a:extLst>
              <a:ext uri="{FF2B5EF4-FFF2-40B4-BE49-F238E27FC236}">
                <a16:creationId xmlns:a16="http://schemas.microsoft.com/office/drawing/2014/main" id="{33157594-A59D-3D49-9998-F7AB6A209A71}"/>
              </a:ext>
            </a:extLst>
          </p:cNvPr>
          <p:cNvSpPr>
            <a:spLocks noChangeAspect="1" noChangeArrowheads="1"/>
          </p:cNvSpPr>
          <p:nvPr/>
        </p:nvSpPr>
        <p:spPr bwMode="auto">
          <a:xfrm>
            <a:off x="0" y="0"/>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7" name="Title Placeholder 1">
            <a:extLst>
              <a:ext uri="{FF2B5EF4-FFF2-40B4-BE49-F238E27FC236}">
                <a16:creationId xmlns:a16="http://schemas.microsoft.com/office/drawing/2014/main" id="{48E9E97D-80B9-A54A-A6EB-9315CE3793D8}"/>
              </a:ext>
            </a:extLst>
          </p:cNvPr>
          <p:cNvSpPr>
            <a:spLocks noGrp="1" noChangeArrowheads="1"/>
          </p:cNvSpPr>
          <p:nvPr>
            <p:ph type="title"/>
          </p:nvPr>
        </p:nvSpPr>
        <p:spPr bwMode="auto">
          <a:xfrm>
            <a:off x="342900" y="685800"/>
            <a:ext cx="845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EB64ADFB-D0B4-B246-9A27-F0C661F338F4}"/>
              </a:ext>
            </a:extLst>
          </p:cNvPr>
          <p:cNvSpPr>
            <a:spLocks noGrp="1" noChangeArrowheads="1"/>
          </p:cNvSpPr>
          <p:nvPr>
            <p:ph type="body" idx="1"/>
          </p:nvPr>
        </p:nvSpPr>
        <p:spPr bwMode="auto">
          <a:xfrm>
            <a:off x="342900" y="1676400"/>
            <a:ext cx="8458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Slide Number Placeholder 11">
            <a:extLst>
              <a:ext uri="{FF2B5EF4-FFF2-40B4-BE49-F238E27FC236}">
                <a16:creationId xmlns:a16="http://schemas.microsoft.com/office/drawing/2014/main" id="{DB109C2B-392D-714F-B963-11F619F07BC9}"/>
              </a:ext>
            </a:extLst>
          </p:cNvPr>
          <p:cNvSpPr>
            <a:spLocks noGrp="1"/>
          </p:cNvSpPr>
          <p:nvPr>
            <p:ph type="sldNum" sz="quarter" idx="4"/>
          </p:nvPr>
        </p:nvSpPr>
        <p:spPr>
          <a:xfrm>
            <a:off x="8689975" y="6624638"/>
            <a:ext cx="111125" cy="107950"/>
          </a:xfrm>
          <a:prstGeom prst="rect">
            <a:avLst/>
          </a:prstGeom>
          <a:noFill/>
          <a:ln>
            <a:noFill/>
          </a:ln>
          <a:effectLst/>
        </p:spPr>
        <p:txBody>
          <a:bodyPr vert="horz" wrap="none" lIns="0" tIns="0" rIns="0" bIns="0" rtlCol="0" anchor="t" anchorCtr="0">
            <a:spAutoFit/>
          </a:bodyPr>
          <a:lstStyle>
            <a:lvl1pPr algn="r" eaLnBrk="1" hangingPunct="1">
              <a:defRPr sz="700" b="0" i="0" baseline="0" smtClean="0">
                <a:solidFill>
                  <a:schemeClr val="accent2"/>
                </a:solidFill>
                <a:latin typeface="Arial" charset="0"/>
                <a:ea typeface="Arial" charset="0"/>
                <a:cs typeface="Arial" charset="0"/>
              </a:defRPr>
            </a:lvl1pPr>
          </a:lstStyle>
          <a:p>
            <a:pPr>
              <a:defRPr/>
            </a:pPr>
            <a:fld id="{E67CEE66-DF1C-7A46-881D-B2E9AD5A483C}" type="slidenum">
              <a:rPr lang="en-US"/>
              <a:pPr>
                <a:defRPr/>
              </a:pPr>
              <a:t>‹#›</a:t>
            </a:fld>
            <a:endParaRPr lang="en-US" dirty="0"/>
          </a:p>
        </p:txBody>
      </p:sp>
      <p:cxnSp>
        <p:nvCxnSpPr>
          <p:cNvPr id="10" name="Straight Connector 9">
            <a:extLst>
              <a:ext uri="{FF2B5EF4-FFF2-40B4-BE49-F238E27FC236}">
                <a16:creationId xmlns:a16="http://schemas.microsoft.com/office/drawing/2014/main" id="{3A7B9214-3B29-1848-B43A-605EB42FE451}"/>
              </a:ext>
            </a:extLst>
          </p:cNvPr>
          <p:cNvCxnSpPr/>
          <p:nvPr/>
        </p:nvCxnSpPr>
        <p:spPr>
          <a:xfrm>
            <a:off x="342900" y="6515100"/>
            <a:ext cx="8458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41CF7AB-64BD-DD45-BFDA-5855CF066A82}"/>
              </a:ext>
            </a:extLst>
          </p:cNvPr>
          <p:cNvSpPr>
            <a:spLocks noGrp="1"/>
          </p:cNvSpPr>
          <p:nvPr>
            <p:ph type="ftr" sz="quarter" idx="3"/>
          </p:nvPr>
        </p:nvSpPr>
        <p:spPr>
          <a:xfrm>
            <a:off x="342900" y="6624638"/>
            <a:ext cx="1039813" cy="123825"/>
          </a:xfrm>
          <a:prstGeom prst="rect">
            <a:avLst/>
          </a:prstGeom>
        </p:spPr>
        <p:txBody>
          <a:bodyPr vert="horz" wrap="none" lIns="0" tIns="0" rIns="0" bIns="0" rtlCol="0" anchor="t" anchorCtr="0">
            <a:spAutoFit/>
          </a:bodyPr>
          <a:lstStyle>
            <a:lvl1pPr algn="l" eaLnBrk="1" hangingPunct="1">
              <a:defRPr sz="800" b="1">
                <a:solidFill>
                  <a:schemeClr val="accent2"/>
                </a:solidFill>
                <a:latin typeface="Arial" charset="0"/>
              </a:defRPr>
            </a:lvl1pPr>
          </a:lstStyle>
          <a:p>
            <a:pPr>
              <a:defRPr/>
            </a:pPr>
            <a:r>
              <a:rPr lang="en-US"/>
              <a:t>complete.BioOne.org</a:t>
            </a:r>
            <a:endParaRPr lang="en-US" dirty="0"/>
          </a:p>
        </p:txBody>
      </p:sp>
      <p:pic>
        <p:nvPicPr>
          <p:cNvPr id="1032" name="Picture 15">
            <a:extLst>
              <a:ext uri="{FF2B5EF4-FFF2-40B4-BE49-F238E27FC236}">
                <a16:creationId xmlns:a16="http://schemas.microsoft.com/office/drawing/2014/main" id="{23B5A7FF-DA23-0943-85C0-265422B175D8}"/>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897688" y="138113"/>
            <a:ext cx="19034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DCF6ECF7-00AD-314C-8926-872DFF8D1965}"/>
              </a:ext>
            </a:extLst>
          </p:cNvPr>
          <p:cNvCxnSpPr/>
          <p:nvPr/>
        </p:nvCxnSpPr>
        <p:spPr>
          <a:xfrm>
            <a:off x="342900" y="1427163"/>
            <a:ext cx="8458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34" name="Picture 10">
            <a:extLst>
              <a:ext uri="{FF2B5EF4-FFF2-40B4-BE49-F238E27FC236}">
                <a16:creationId xmlns:a16="http://schemas.microsoft.com/office/drawing/2014/main" id="{3C7239A4-EBB3-C442-B3FE-55A38B248C87}"/>
              </a:ext>
            </a:extLst>
          </p:cNvPr>
          <p:cNvSpPr>
            <a:spLocks noChangeAspect="1" noChangeArrowheads="1"/>
          </p:cNvSpPr>
          <p:nvPr/>
        </p:nvSpPr>
        <p:spPr bwMode="auto">
          <a:xfrm>
            <a:off x="0" y="0"/>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3" name="Straight Connector 12">
            <a:extLst>
              <a:ext uri="{FF2B5EF4-FFF2-40B4-BE49-F238E27FC236}">
                <a16:creationId xmlns:a16="http://schemas.microsoft.com/office/drawing/2014/main" id="{384FA4B7-4237-AC44-B416-3ECBDC52CCCE}"/>
              </a:ext>
            </a:extLst>
          </p:cNvPr>
          <p:cNvCxnSpPr/>
          <p:nvPr/>
        </p:nvCxnSpPr>
        <p:spPr>
          <a:xfrm>
            <a:off x="342900" y="6515100"/>
            <a:ext cx="8458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36" name="Picture 13">
            <a:extLst>
              <a:ext uri="{FF2B5EF4-FFF2-40B4-BE49-F238E27FC236}">
                <a16:creationId xmlns:a16="http://schemas.microsoft.com/office/drawing/2014/main" id="{21CA9AD0-4F27-D745-9D61-916DB7326C5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897688" y="138113"/>
            <a:ext cx="19034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68D0ADD9-F48D-E64A-A422-F65C5B48D698}"/>
              </a:ext>
            </a:extLst>
          </p:cNvPr>
          <p:cNvCxnSpPr/>
          <p:nvPr/>
        </p:nvCxnSpPr>
        <p:spPr>
          <a:xfrm>
            <a:off x="342900" y="1427163"/>
            <a:ext cx="8458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D6EE9CE-7653-E343-B485-05D66E279046}"/>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0" y="0"/>
            <a:ext cx="9144000" cy="498734"/>
          </a:xfrm>
          <a:prstGeom prst="rect">
            <a:avLst/>
          </a:prstGeom>
        </p:spPr>
      </p:pic>
      <p:pic>
        <p:nvPicPr>
          <p:cNvPr id="16" name="Picture 15">
            <a:extLst>
              <a:ext uri="{FF2B5EF4-FFF2-40B4-BE49-F238E27FC236}">
                <a16:creationId xmlns:a16="http://schemas.microsoft.com/office/drawing/2014/main" id="{D5EFD8CF-69DC-1240-98AA-E18BA4C149E3}"/>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6897428" y="138258"/>
            <a:ext cx="1902989" cy="197201"/>
          </a:xfrm>
          <a:prstGeom prst="rect">
            <a:avLst/>
          </a:prstGeom>
        </p:spPr>
      </p:pic>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Lst>
  <p:hf hdr="0" dt="0"/>
  <p:txStyles>
    <p:titleStyle>
      <a:lvl1pPr algn="l" rtl="0" eaLnBrk="1" fontAlgn="base" hangingPunct="1">
        <a:spcBef>
          <a:spcPct val="0"/>
        </a:spcBef>
        <a:spcAft>
          <a:spcPct val="0"/>
        </a:spcAft>
        <a:defRPr sz="3600" b="1" kern="1200">
          <a:solidFill>
            <a:schemeClr val="tx2"/>
          </a:solidFill>
          <a:latin typeface="Georgia" charset="0"/>
          <a:ea typeface="ＭＳ Ｐゴシック" pitchFamily="-110" charset="-128"/>
          <a:cs typeface="ＭＳ Ｐゴシック" pitchFamily="-110" charset="-128"/>
        </a:defRPr>
      </a:lvl1pPr>
      <a:lvl2pPr algn="l" rtl="0" eaLnBrk="1" fontAlgn="base" hangingPunct="1">
        <a:spcBef>
          <a:spcPct val="0"/>
        </a:spcBef>
        <a:spcAft>
          <a:spcPct val="0"/>
        </a:spcAft>
        <a:defRPr sz="3600" b="1">
          <a:solidFill>
            <a:schemeClr val="tx2"/>
          </a:solidFill>
          <a:latin typeface="Georgia" panose="02040502050405020303" pitchFamily="18" charset="0"/>
          <a:ea typeface="ＭＳ Ｐゴシック" pitchFamily="-110" charset="-128"/>
          <a:cs typeface="ＭＳ Ｐゴシック" pitchFamily="-110" charset="-128"/>
        </a:defRPr>
      </a:lvl2pPr>
      <a:lvl3pPr algn="l" rtl="0" eaLnBrk="1" fontAlgn="base" hangingPunct="1">
        <a:spcBef>
          <a:spcPct val="0"/>
        </a:spcBef>
        <a:spcAft>
          <a:spcPct val="0"/>
        </a:spcAft>
        <a:defRPr sz="3600" b="1">
          <a:solidFill>
            <a:schemeClr val="tx2"/>
          </a:solidFill>
          <a:latin typeface="Georgia" panose="02040502050405020303" pitchFamily="18" charset="0"/>
          <a:ea typeface="ＭＳ Ｐゴシック" pitchFamily="-110" charset="-128"/>
          <a:cs typeface="ＭＳ Ｐゴシック" pitchFamily="-110" charset="-128"/>
        </a:defRPr>
      </a:lvl3pPr>
      <a:lvl4pPr algn="l" rtl="0" eaLnBrk="1" fontAlgn="base" hangingPunct="1">
        <a:spcBef>
          <a:spcPct val="0"/>
        </a:spcBef>
        <a:spcAft>
          <a:spcPct val="0"/>
        </a:spcAft>
        <a:defRPr sz="3600" b="1">
          <a:solidFill>
            <a:schemeClr val="tx2"/>
          </a:solidFill>
          <a:latin typeface="Georgia" panose="02040502050405020303" pitchFamily="18" charset="0"/>
          <a:ea typeface="ＭＳ Ｐゴシック" pitchFamily="-110" charset="-128"/>
          <a:cs typeface="ＭＳ Ｐゴシック" pitchFamily="-110" charset="-128"/>
        </a:defRPr>
      </a:lvl4pPr>
      <a:lvl5pPr algn="l" rtl="0" eaLnBrk="1" fontAlgn="base" hangingPunct="1">
        <a:spcBef>
          <a:spcPct val="0"/>
        </a:spcBef>
        <a:spcAft>
          <a:spcPct val="0"/>
        </a:spcAft>
        <a:defRPr sz="3600" b="1">
          <a:solidFill>
            <a:schemeClr val="tx2"/>
          </a:solidFill>
          <a:latin typeface="Georgia" panose="02040502050405020303" pitchFamily="18"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000">
          <a:solidFill>
            <a:srgbClr val="739600"/>
          </a:solidFill>
          <a:latin typeface="Times" charset="0"/>
        </a:defRPr>
      </a:lvl6pPr>
      <a:lvl7pPr marL="914400" algn="l" rtl="0" eaLnBrk="1" fontAlgn="base" hangingPunct="1">
        <a:spcBef>
          <a:spcPct val="0"/>
        </a:spcBef>
        <a:spcAft>
          <a:spcPct val="0"/>
        </a:spcAft>
        <a:defRPr sz="3000">
          <a:solidFill>
            <a:srgbClr val="739600"/>
          </a:solidFill>
          <a:latin typeface="Times" charset="0"/>
        </a:defRPr>
      </a:lvl7pPr>
      <a:lvl8pPr marL="1371600" algn="l" rtl="0" eaLnBrk="1" fontAlgn="base" hangingPunct="1">
        <a:spcBef>
          <a:spcPct val="0"/>
        </a:spcBef>
        <a:spcAft>
          <a:spcPct val="0"/>
        </a:spcAft>
        <a:defRPr sz="3000">
          <a:solidFill>
            <a:srgbClr val="739600"/>
          </a:solidFill>
          <a:latin typeface="Times" charset="0"/>
        </a:defRPr>
      </a:lvl8pPr>
      <a:lvl9pPr marL="1828800" algn="l" rtl="0" eaLnBrk="1" fontAlgn="base" hangingPunct="1">
        <a:spcBef>
          <a:spcPct val="0"/>
        </a:spcBef>
        <a:spcAft>
          <a:spcPct val="0"/>
        </a:spcAft>
        <a:defRPr sz="3000">
          <a:solidFill>
            <a:srgbClr val="739600"/>
          </a:solidFill>
          <a:latin typeface="Times" charset="0"/>
        </a:defRPr>
      </a:lvl9pPr>
    </p:titleStyle>
    <p:bodyStyle>
      <a:lvl1pPr algn="l" rtl="0" eaLnBrk="1" fontAlgn="base" hangingPunct="1">
        <a:lnSpc>
          <a:spcPct val="112000"/>
        </a:lnSpc>
        <a:spcBef>
          <a:spcPts val="1200"/>
        </a:spcBef>
        <a:spcAft>
          <a:spcPts val="600"/>
        </a:spcAft>
        <a:buClr>
          <a:srgbClr val="739600"/>
        </a:buClr>
        <a:buFont typeface="Wingdings" pitchFamily="2" charset="2"/>
        <a:defRPr sz="1600" b="1" kern="1200">
          <a:solidFill>
            <a:schemeClr val="tx1"/>
          </a:solidFill>
          <a:latin typeface="Arial" panose="020B0604020202020204" pitchFamily="34" charset="0"/>
          <a:ea typeface="ＭＳ Ｐゴシック" pitchFamily="-110" charset="-128"/>
          <a:cs typeface="ＭＳ Ｐゴシック" pitchFamily="-110" charset="-128"/>
        </a:defRPr>
      </a:lvl1pPr>
      <a:lvl2pPr marL="468313" indent="-190500" algn="l" rtl="0" eaLnBrk="1" fontAlgn="base" hangingPunct="1">
        <a:lnSpc>
          <a:spcPct val="112000"/>
        </a:lnSpc>
        <a:spcBef>
          <a:spcPts val="1200"/>
        </a:spcBef>
        <a:spcAft>
          <a:spcPts val="300"/>
        </a:spcAft>
        <a:buClr>
          <a:schemeClr val="accent2"/>
        </a:buClr>
        <a:buFont typeface="Wingdings" pitchFamily="2" charset="2"/>
        <a:buChar char="§"/>
        <a:defRPr sz="1400" kern="1200">
          <a:solidFill>
            <a:schemeClr val="tx1"/>
          </a:solidFill>
          <a:latin typeface="Arial" panose="020B0604020202020204" pitchFamily="34" charset="0"/>
          <a:ea typeface="ＭＳ Ｐゴシック" charset="-128"/>
          <a:cs typeface="+mn-cs"/>
        </a:defRPr>
      </a:lvl2pPr>
      <a:lvl3pPr marL="693738" indent="-198438" algn="l" rtl="0" eaLnBrk="1" fontAlgn="base" hangingPunct="1">
        <a:lnSpc>
          <a:spcPct val="112000"/>
        </a:lnSpc>
        <a:spcBef>
          <a:spcPts val="500"/>
        </a:spcBef>
        <a:spcAft>
          <a:spcPct val="0"/>
        </a:spcAft>
        <a:buClr>
          <a:schemeClr val="accent2"/>
        </a:buClr>
        <a:buFont typeface="Wingdings" pitchFamily="2" charset="2"/>
        <a:buChar char="§"/>
        <a:defRPr sz="1400" kern="1200">
          <a:solidFill>
            <a:schemeClr val="tx1"/>
          </a:solidFill>
          <a:latin typeface="Arial" panose="020B0604020202020204" pitchFamily="34" charset="0"/>
          <a:ea typeface="ＭＳ Ｐゴシック" panose="020B0600070205080204" pitchFamily="34" charset="-128"/>
          <a:cs typeface="Geneva" charset="-128"/>
        </a:defRPr>
      </a:lvl3pPr>
      <a:lvl4pPr marL="273050" algn="l" rtl="0" eaLnBrk="1" fontAlgn="base" hangingPunct="1">
        <a:lnSpc>
          <a:spcPct val="112000"/>
        </a:lnSpc>
        <a:spcBef>
          <a:spcPts val="800"/>
        </a:spcBef>
        <a:spcAft>
          <a:spcPct val="0"/>
        </a:spcAft>
        <a:buClr>
          <a:schemeClr val="accent1"/>
        </a:buClr>
        <a:buFont typeface="Wingdings" pitchFamily="2" charset="2"/>
        <a:defRPr sz="1000" kern="1200">
          <a:solidFill>
            <a:schemeClr val="tx2"/>
          </a:solidFill>
          <a:latin typeface="Arial" charset="0"/>
          <a:ea typeface="ＭＳ Ｐゴシック" panose="020B0600070205080204" pitchFamily="34" charset="-128"/>
          <a:cs typeface="Arial" charset="0"/>
        </a:defRPr>
      </a:lvl4pPr>
      <a:lvl5pPr marL="273050" algn="l" rtl="0" eaLnBrk="1" fontAlgn="base" hangingPunct="1">
        <a:lnSpc>
          <a:spcPct val="112000"/>
        </a:lnSpc>
        <a:spcBef>
          <a:spcPts val="200"/>
        </a:spcBef>
        <a:spcAft>
          <a:spcPct val="0"/>
        </a:spcAft>
        <a:buClr>
          <a:schemeClr val="accent1"/>
        </a:buClr>
        <a:buFont typeface="Wingdings" pitchFamily="2" charset="2"/>
        <a:defRPr sz="1300" kern="1200">
          <a:solidFill>
            <a:schemeClr val="tx1"/>
          </a:solidFill>
          <a:latin typeface="Georgia" charset="0"/>
          <a:ea typeface="ＭＳ Ｐゴシック" pitchFamily="-106" charset="-128"/>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BF01F0-42B3-4AA7-ABF9-0894681F7D27}"/>
              </a:ext>
            </a:extLst>
          </p:cNvPr>
          <p:cNvSpPr>
            <a:spLocks noGrp="1"/>
          </p:cNvSpPr>
          <p:nvPr>
            <p:ph type="title"/>
          </p:nvPr>
        </p:nvSpPr>
        <p:spPr>
          <a:xfrm>
            <a:off x="342900" y="1828800"/>
            <a:ext cx="8305800" cy="1231106"/>
          </a:xfrm>
        </p:spPr>
        <p:txBody>
          <a:bodyPr/>
          <a:lstStyle/>
          <a:p>
            <a:r>
              <a:rPr lang="en-US" altLang="zh-CN" dirty="0"/>
              <a:t>Connecting you to timely scientific research</a:t>
            </a:r>
            <a:endParaRPr lang="zh-CN" altLang="en-US" dirty="0"/>
          </a:p>
        </p:txBody>
      </p:sp>
      <p:sp>
        <p:nvSpPr>
          <p:cNvPr id="3" name="内容占位符 2">
            <a:extLst>
              <a:ext uri="{FF2B5EF4-FFF2-40B4-BE49-F238E27FC236}">
                <a16:creationId xmlns:a16="http://schemas.microsoft.com/office/drawing/2014/main" id="{F289CAE5-974C-403E-B711-5313D408547B}"/>
              </a:ext>
            </a:extLst>
          </p:cNvPr>
          <p:cNvSpPr>
            <a:spLocks noGrp="1"/>
          </p:cNvSpPr>
          <p:nvPr>
            <p:ph sz="quarter" idx="13"/>
          </p:nvPr>
        </p:nvSpPr>
        <p:spPr>
          <a:xfrm>
            <a:off x="342900" y="4416571"/>
            <a:ext cx="4533900" cy="830805"/>
          </a:xfrm>
        </p:spPr>
        <p:txBody>
          <a:bodyPr/>
          <a:lstStyle/>
          <a:p>
            <a:r>
              <a:rPr lang="en-US" altLang="zh-CN" sz="2000" dirty="0" err="1"/>
              <a:t>Accucoms</a:t>
            </a:r>
            <a:r>
              <a:rPr lang="en-US" altLang="zh-CN" sz="2000" dirty="0"/>
              <a:t> </a:t>
            </a:r>
            <a:r>
              <a:rPr lang="zh-CN" altLang="en-US" sz="2000" dirty="0"/>
              <a:t>中国区联络人</a:t>
            </a:r>
            <a:r>
              <a:rPr lang="en-US" altLang="zh-CN" sz="2000" dirty="0"/>
              <a:t>: </a:t>
            </a:r>
            <a:r>
              <a:rPr lang="zh-CN" altLang="en-US" sz="2000" dirty="0"/>
              <a:t>段静涛</a:t>
            </a:r>
            <a:endParaRPr lang="en-US" altLang="zh-CN" sz="2000" dirty="0"/>
          </a:p>
          <a:p>
            <a:r>
              <a:rPr lang="en-US" altLang="zh-CN" dirty="0"/>
              <a:t>2021</a:t>
            </a:r>
            <a:r>
              <a:rPr lang="zh-CN" altLang="en-US" dirty="0"/>
              <a:t>年</a:t>
            </a:r>
            <a:r>
              <a:rPr lang="en-US" altLang="zh-CN" dirty="0"/>
              <a:t>5</a:t>
            </a:r>
            <a:r>
              <a:rPr lang="zh-CN" altLang="en-US" dirty="0"/>
              <a:t>月</a:t>
            </a:r>
            <a:r>
              <a:rPr lang="en-US" altLang="zh-CN" dirty="0"/>
              <a:t>19</a:t>
            </a:r>
            <a:r>
              <a:rPr lang="zh-CN" altLang="en-US" dirty="0"/>
              <a:t>日</a:t>
            </a:r>
          </a:p>
        </p:txBody>
      </p:sp>
    </p:spTree>
    <p:extLst>
      <p:ext uri="{BB962C8B-B14F-4D97-AF65-F5344CB8AC3E}">
        <p14:creationId xmlns:p14="http://schemas.microsoft.com/office/powerpoint/2010/main" val="1837824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4">
            <a:extLst>
              <a:ext uri="{FF2B5EF4-FFF2-40B4-BE49-F238E27FC236}">
                <a16:creationId xmlns:a16="http://schemas.microsoft.com/office/drawing/2014/main" id="{9DB5F8E3-1C74-4C44-8462-8DE45FEAAA71}"/>
              </a:ext>
            </a:extLst>
          </p:cNvPr>
          <p:cNvSpPr>
            <a:spLocks noGrp="1" noChangeArrowheads="1"/>
          </p:cNvSpPr>
          <p:nvPr>
            <p:ph type="title"/>
          </p:nvPr>
        </p:nvSpPr>
        <p:spPr/>
        <p:txBody>
          <a:bodyPr/>
          <a:lstStyle/>
          <a:p>
            <a:r>
              <a:rPr lang="en-US" altLang="en-US" dirty="0">
                <a:latin typeface="Georgia" panose="02040502050405020303" pitchFamily="18" charset="0"/>
                <a:ea typeface="ＭＳ Ｐゴシック" panose="020B0600070205080204" pitchFamily="34" charset="-128"/>
              </a:rPr>
              <a:t>Who subscribes?</a:t>
            </a:r>
          </a:p>
        </p:txBody>
      </p:sp>
      <p:sp>
        <p:nvSpPr>
          <p:cNvPr id="41986" name="Content Placeholder 18">
            <a:extLst>
              <a:ext uri="{FF2B5EF4-FFF2-40B4-BE49-F238E27FC236}">
                <a16:creationId xmlns:a16="http://schemas.microsoft.com/office/drawing/2014/main" id="{33853DA2-98C4-6243-A23E-80F80F7BC2D2}"/>
              </a:ext>
            </a:extLst>
          </p:cNvPr>
          <p:cNvSpPr>
            <a:spLocks noGrp="1" noChangeArrowheads="1"/>
          </p:cNvSpPr>
          <p:nvPr>
            <p:ph sz="quarter" idx="20"/>
          </p:nvPr>
        </p:nvSpPr>
        <p:spPr>
          <a:xfrm>
            <a:off x="342899" y="1676400"/>
            <a:ext cx="8347075" cy="253018"/>
          </a:xfrm>
        </p:spPr>
        <p:txBody>
          <a:bodyPr/>
          <a:lstStyle/>
          <a:p>
            <a:r>
              <a:rPr lang="zh-CN" altLang="en-US" dirty="0">
                <a:ea typeface="ＭＳ Ｐゴシック" panose="020B0600070205080204" pitchFamily="34" charset="-128"/>
              </a:rPr>
              <a:t>世界上最著名的大学、科学机构、研究中心和智库</a:t>
            </a:r>
            <a:endParaRPr lang="en-US" altLang="en-US" dirty="0">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146ED3A2-F68D-DF4C-83CD-EF4886A42F32}"/>
              </a:ext>
            </a:extLst>
          </p:cNvPr>
          <p:cNvSpPr>
            <a:spLocks noGrp="1"/>
          </p:cNvSpPr>
          <p:nvPr>
            <p:ph sz="quarter" idx="21"/>
          </p:nvPr>
        </p:nvSpPr>
        <p:spPr>
          <a:xfrm>
            <a:off x="41418" y="3857422"/>
            <a:ext cx="4450773" cy="2295565"/>
          </a:xfrm>
        </p:spPr>
        <p:txBody>
          <a:bodyPr/>
          <a:lstStyle/>
          <a:p>
            <a:pPr lvl="2"/>
            <a:endParaRPr lang="en-US" altLang="en-US" dirty="0"/>
          </a:p>
          <a:p>
            <a:pPr lvl="2"/>
            <a:r>
              <a:rPr lang="en-US" altLang="en-US" dirty="0"/>
              <a:t>Chinese Academy of Sciences,</a:t>
            </a:r>
            <a:r>
              <a:rPr lang="en-US" altLang="en-US" dirty="0">
                <a:solidFill>
                  <a:schemeClr val="accent2"/>
                </a:solidFill>
              </a:rPr>
              <a:t> </a:t>
            </a:r>
            <a:r>
              <a:rPr lang="en-US" altLang="en-US" b="1" dirty="0">
                <a:solidFill>
                  <a:schemeClr val="accent2"/>
                </a:solidFill>
              </a:rPr>
              <a:t>China</a:t>
            </a:r>
          </a:p>
          <a:p>
            <a:pPr lvl="2"/>
            <a:r>
              <a:rPr lang="en-US" altLang="en-US" dirty="0"/>
              <a:t>French National Centre for Scientific Research, </a:t>
            </a:r>
            <a:r>
              <a:rPr lang="en-US" altLang="en-US" b="1" dirty="0">
                <a:solidFill>
                  <a:schemeClr val="accent2"/>
                </a:solidFill>
              </a:rPr>
              <a:t>France</a:t>
            </a:r>
            <a:r>
              <a:rPr lang="en-US" altLang="en-US" dirty="0"/>
              <a:t> (CNRS)</a:t>
            </a:r>
          </a:p>
          <a:p>
            <a:pPr lvl="2"/>
            <a:r>
              <a:rPr lang="en-US" altLang="en-US" dirty="0"/>
              <a:t>Max Planck Society, </a:t>
            </a:r>
            <a:r>
              <a:rPr lang="en-US" altLang="en-US" b="1" dirty="0">
                <a:solidFill>
                  <a:schemeClr val="accent2"/>
                </a:solidFill>
              </a:rPr>
              <a:t>Germany</a:t>
            </a:r>
          </a:p>
          <a:p>
            <a:pPr lvl="2"/>
            <a:r>
              <a:rPr lang="en-US" altLang="en-US" dirty="0"/>
              <a:t>Polish Academy of Sciences, </a:t>
            </a:r>
            <a:r>
              <a:rPr lang="en-US" altLang="en-US" b="1" dirty="0">
                <a:solidFill>
                  <a:schemeClr val="accent2"/>
                </a:solidFill>
              </a:rPr>
              <a:t>Poland</a:t>
            </a:r>
          </a:p>
          <a:p>
            <a:pPr lvl="2"/>
            <a:r>
              <a:rPr lang="en-US" altLang="en-US" dirty="0"/>
              <a:t>National Institutes of Health, </a:t>
            </a:r>
            <a:r>
              <a:rPr lang="en-US" altLang="en-US" b="1" dirty="0">
                <a:solidFill>
                  <a:schemeClr val="accent2"/>
                </a:solidFill>
              </a:rPr>
              <a:t>United States</a:t>
            </a:r>
          </a:p>
          <a:p>
            <a:pPr lvl="2"/>
            <a:endParaRPr lang="en-US" altLang="en-US" b="1" dirty="0">
              <a:solidFill>
                <a:schemeClr val="accent2"/>
              </a:solidFill>
            </a:endParaRPr>
          </a:p>
        </p:txBody>
      </p:sp>
      <p:sp>
        <p:nvSpPr>
          <p:cNvPr id="41989" name="Slide Number Placeholder 4">
            <a:extLst>
              <a:ext uri="{FF2B5EF4-FFF2-40B4-BE49-F238E27FC236}">
                <a16:creationId xmlns:a16="http://schemas.microsoft.com/office/drawing/2014/main" id="{69326645-FD17-154F-8E71-4D11278EBDC9}"/>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F2FC4B-FB69-D044-9F8C-D2CA07C2A17B}" type="slidenum">
              <a:rPr lang="en-US" altLang="en-US" smtClean="0">
                <a:solidFill>
                  <a:schemeClr val="accent2"/>
                </a:solidFill>
                <a:cs typeface="Arial" panose="020B0604020202020204" pitchFamily="34" charset="0"/>
              </a:rPr>
              <a:pPr/>
              <a:t>10</a:t>
            </a:fld>
            <a:endParaRPr lang="en-US" altLang="en-US">
              <a:solidFill>
                <a:schemeClr val="accent2"/>
              </a:solidFill>
              <a:cs typeface="Arial" panose="020B0604020202020204" pitchFamily="34" charset="0"/>
            </a:endParaRPr>
          </a:p>
        </p:txBody>
      </p:sp>
      <p:sp>
        <p:nvSpPr>
          <p:cNvPr id="41988" name="Footer Placeholder 3">
            <a:extLst>
              <a:ext uri="{FF2B5EF4-FFF2-40B4-BE49-F238E27FC236}">
                <a16:creationId xmlns:a16="http://schemas.microsoft.com/office/drawing/2014/main" id="{819BB47C-E37F-634E-8A6D-99130D059526}"/>
              </a:ext>
            </a:extLst>
          </p:cNvPr>
          <p:cNvSpPr>
            <a:spLocks noGrp="1" noChangeArrowheads="1"/>
          </p:cNvSpPr>
          <p:nvPr>
            <p:ph type="ftr"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cxnSp>
        <p:nvCxnSpPr>
          <p:cNvPr id="12" name="Straight Connector 11">
            <a:extLst>
              <a:ext uri="{FF2B5EF4-FFF2-40B4-BE49-F238E27FC236}">
                <a16:creationId xmlns:a16="http://schemas.microsoft.com/office/drawing/2014/main" id="{74AD74BD-1A7C-5449-B644-5A6FE1BD8168}"/>
              </a:ext>
            </a:extLst>
          </p:cNvPr>
          <p:cNvCxnSpPr/>
          <p:nvPr/>
        </p:nvCxnSpPr>
        <p:spPr>
          <a:xfrm flipV="1">
            <a:off x="428625" y="1254125"/>
            <a:ext cx="8286750" cy="190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0394653-3BF5-2748-A4A4-8263E0CD3711}"/>
              </a:ext>
            </a:extLst>
          </p:cNvPr>
          <p:cNvGrpSpPr/>
          <p:nvPr/>
        </p:nvGrpSpPr>
        <p:grpSpPr>
          <a:xfrm>
            <a:off x="491768" y="2401070"/>
            <a:ext cx="3591086" cy="1370482"/>
            <a:chOff x="4709559" y="4584010"/>
            <a:chExt cx="3591086" cy="1203426"/>
          </a:xfrm>
        </p:grpSpPr>
        <p:sp>
          <p:nvSpPr>
            <p:cNvPr id="17" name="TextBox 6">
              <a:extLst>
                <a:ext uri="{FF2B5EF4-FFF2-40B4-BE49-F238E27FC236}">
                  <a16:creationId xmlns:a16="http://schemas.microsoft.com/office/drawing/2014/main" id="{898BF59E-0774-F943-95D6-40EE0C755C1B}"/>
                </a:ext>
              </a:extLst>
            </p:cNvPr>
            <p:cNvSpPr txBox="1">
              <a:spLocks noChangeArrowheads="1"/>
            </p:cNvSpPr>
            <p:nvPr/>
          </p:nvSpPr>
          <p:spPr bwMode="auto">
            <a:xfrm>
              <a:off x="4942922" y="5382046"/>
              <a:ext cx="3357723" cy="40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1800"/>
                </a:lnSpc>
              </a:pPr>
              <a:r>
                <a:rPr lang="en-US" altLang="en-US" sz="1500" dirty="0">
                  <a:solidFill>
                    <a:srgbClr val="25A07C"/>
                  </a:solidFill>
                  <a:ea typeface="Proxima Nova" panose="02000506030000020004" pitchFamily="2" charset="0"/>
                  <a:cs typeface="Arial" panose="020B0604020202020204" pitchFamily="34" charset="0"/>
                </a:rPr>
                <a:t>of the </a:t>
              </a:r>
              <a:r>
                <a:rPr lang="en-US" altLang="en-US" sz="1500" b="1" dirty="0">
                  <a:solidFill>
                    <a:srgbClr val="25A07C"/>
                  </a:solidFill>
                  <a:ea typeface="Proxima Nova" panose="02000506030000020004" pitchFamily="2" charset="0"/>
                  <a:cs typeface="Arial" panose="020B0604020202020204" pitchFamily="34" charset="0"/>
                </a:rPr>
                <a:t>top 100 universities </a:t>
              </a:r>
              <a:r>
                <a:rPr lang="en-US" altLang="en-US" sz="1500" dirty="0">
                  <a:solidFill>
                    <a:srgbClr val="25A07C"/>
                  </a:solidFill>
                  <a:ea typeface="Proxima Nova" panose="02000506030000020004" pitchFamily="2" charset="0"/>
                  <a:cs typeface="Arial" panose="020B0604020202020204" pitchFamily="34" charset="0"/>
                </a:rPr>
                <a:t>around the world subscribe to BioOne Compete</a:t>
              </a:r>
            </a:p>
          </p:txBody>
        </p:sp>
        <p:sp>
          <p:nvSpPr>
            <p:cNvPr id="18" name="TextBox 17">
              <a:extLst>
                <a:ext uri="{FF2B5EF4-FFF2-40B4-BE49-F238E27FC236}">
                  <a16:creationId xmlns:a16="http://schemas.microsoft.com/office/drawing/2014/main" id="{53DC31C0-CC43-EE4F-A5F8-E7186051DD4D}"/>
                </a:ext>
              </a:extLst>
            </p:cNvPr>
            <p:cNvSpPr txBox="1"/>
            <p:nvPr/>
          </p:nvSpPr>
          <p:spPr>
            <a:xfrm>
              <a:off x="4709559" y="4584010"/>
              <a:ext cx="1510350" cy="830997"/>
            </a:xfrm>
            <a:prstGeom prst="rect">
              <a:avLst/>
            </a:prstGeom>
            <a:noFill/>
          </p:spPr>
          <p:txBody>
            <a:bodyPr wrap="none">
              <a:spAutoFit/>
            </a:bodyPr>
            <a:lstStyle/>
            <a:p>
              <a:pPr eaLnBrk="1" hangingPunct="1">
                <a:defRPr/>
              </a:pPr>
              <a:r>
                <a:rPr lang="en-US" sz="4800" b="1" dirty="0">
                  <a:solidFill>
                    <a:srgbClr val="25A07C"/>
                  </a:solidFill>
                  <a:latin typeface="+mn-lt"/>
                  <a:ea typeface="Utopia Std" charset="0"/>
                  <a:cs typeface="Utopia Std" charset="0"/>
                </a:rPr>
                <a:t>63%</a:t>
              </a:r>
              <a:endParaRPr lang="en-US" sz="4800" dirty="0">
                <a:solidFill>
                  <a:srgbClr val="25A07C"/>
                </a:solidFill>
                <a:latin typeface="+mn-lt"/>
              </a:endParaRPr>
            </a:p>
          </p:txBody>
        </p:sp>
      </p:grpSp>
      <p:pic>
        <p:nvPicPr>
          <p:cNvPr id="8" name="Picture 7">
            <a:extLst>
              <a:ext uri="{FF2B5EF4-FFF2-40B4-BE49-F238E27FC236}">
                <a16:creationId xmlns:a16="http://schemas.microsoft.com/office/drawing/2014/main" id="{24702CFF-A02F-7D4E-90AA-3444634AF3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41822" y="1929732"/>
            <a:ext cx="528331" cy="612558"/>
          </a:xfrm>
          <a:prstGeom prst="rect">
            <a:avLst/>
          </a:prstGeom>
        </p:spPr>
      </p:pic>
      <p:pic>
        <p:nvPicPr>
          <p:cNvPr id="10" name="Picture 9">
            <a:extLst>
              <a:ext uri="{FF2B5EF4-FFF2-40B4-BE49-F238E27FC236}">
                <a16:creationId xmlns:a16="http://schemas.microsoft.com/office/drawing/2014/main" id="{0F43E073-3F58-C64A-B8BD-A44A5B316C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59145" y="2556781"/>
            <a:ext cx="584085" cy="691828"/>
          </a:xfrm>
          <a:prstGeom prst="rect">
            <a:avLst/>
          </a:prstGeom>
        </p:spPr>
      </p:pic>
      <p:pic>
        <p:nvPicPr>
          <p:cNvPr id="13" name="Picture 12">
            <a:extLst>
              <a:ext uri="{FF2B5EF4-FFF2-40B4-BE49-F238E27FC236}">
                <a16:creationId xmlns:a16="http://schemas.microsoft.com/office/drawing/2014/main" id="{847DCCDB-FF8A-B44E-A351-C26ECA00652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56047" y="2833486"/>
            <a:ext cx="983243" cy="655495"/>
          </a:xfrm>
          <a:prstGeom prst="rect">
            <a:avLst/>
          </a:prstGeom>
        </p:spPr>
      </p:pic>
      <p:pic>
        <p:nvPicPr>
          <p:cNvPr id="15" name="Picture 14">
            <a:extLst>
              <a:ext uri="{FF2B5EF4-FFF2-40B4-BE49-F238E27FC236}">
                <a16:creationId xmlns:a16="http://schemas.microsoft.com/office/drawing/2014/main" id="{A8CE74A9-BD09-AC40-B7C7-518DAE9F917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06282" y="2363619"/>
            <a:ext cx="724974" cy="866358"/>
          </a:xfrm>
          <a:prstGeom prst="rect">
            <a:avLst/>
          </a:prstGeom>
        </p:spPr>
      </p:pic>
      <p:sp>
        <p:nvSpPr>
          <p:cNvPr id="27" name="Content Placeholder 3">
            <a:extLst>
              <a:ext uri="{FF2B5EF4-FFF2-40B4-BE49-F238E27FC236}">
                <a16:creationId xmlns:a16="http://schemas.microsoft.com/office/drawing/2014/main" id="{2EE405DE-231D-7D4C-BA5B-03D0DEF72065}"/>
              </a:ext>
            </a:extLst>
          </p:cNvPr>
          <p:cNvSpPr txBox="1">
            <a:spLocks/>
          </p:cNvSpPr>
          <p:nvPr/>
        </p:nvSpPr>
        <p:spPr bwMode="auto">
          <a:xfrm>
            <a:off x="4516436" y="3780177"/>
            <a:ext cx="4450773" cy="290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112000"/>
              </a:lnSpc>
              <a:spcBef>
                <a:spcPts val="1200"/>
              </a:spcBef>
              <a:spcAft>
                <a:spcPts val="600"/>
              </a:spcAft>
              <a:buClr>
                <a:srgbClr val="739600"/>
              </a:buClr>
              <a:buFont typeface="Wingdings" pitchFamily="2" charset="2"/>
              <a:defRPr sz="1600" b="1" kern="1200">
                <a:solidFill>
                  <a:schemeClr val="tx1"/>
                </a:solidFill>
                <a:latin typeface="Arial" panose="020B0604020202020204" pitchFamily="34" charset="0"/>
                <a:ea typeface="ＭＳ Ｐゴシック" pitchFamily="-110" charset="-128"/>
                <a:cs typeface="ＭＳ Ｐゴシック" pitchFamily="-110" charset="-128"/>
              </a:defRPr>
            </a:lvl1pPr>
            <a:lvl2pPr marL="468313" indent="-190500" algn="l" rtl="0" eaLnBrk="1" fontAlgn="base" hangingPunct="1">
              <a:lnSpc>
                <a:spcPct val="112000"/>
              </a:lnSpc>
              <a:spcBef>
                <a:spcPts val="1200"/>
              </a:spcBef>
              <a:spcAft>
                <a:spcPts val="300"/>
              </a:spcAft>
              <a:buClr>
                <a:schemeClr val="accent2"/>
              </a:buClr>
              <a:buFont typeface="Wingdings" pitchFamily="2" charset="2"/>
              <a:buChar char="§"/>
              <a:defRPr sz="1400" kern="1200">
                <a:solidFill>
                  <a:schemeClr val="tx1"/>
                </a:solidFill>
                <a:latin typeface="Arial" panose="020B0604020202020204" pitchFamily="34" charset="0"/>
                <a:ea typeface="ＭＳ Ｐゴシック" charset="-128"/>
                <a:cs typeface="+mn-cs"/>
              </a:defRPr>
            </a:lvl2pPr>
            <a:lvl3pPr marL="693738" indent="-198438" algn="l" rtl="0" eaLnBrk="1" fontAlgn="base" hangingPunct="1">
              <a:lnSpc>
                <a:spcPct val="112000"/>
              </a:lnSpc>
              <a:spcBef>
                <a:spcPts val="500"/>
              </a:spcBef>
              <a:spcAft>
                <a:spcPct val="0"/>
              </a:spcAft>
              <a:buClr>
                <a:schemeClr val="accent2"/>
              </a:buClr>
              <a:buFont typeface="Wingdings" pitchFamily="2" charset="2"/>
              <a:buChar char="§"/>
              <a:defRPr sz="1400" kern="1200">
                <a:solidFill>
                  <a:schemeClr val="tx1"/>
                </a:solidFill>
                <a:latin typeface="Arial" panose="020B0604020202020204" pitchFamily="34" charset="0"/>
                <a:ea typeface="ＭＳ Ｐゴシック" panose="020B0600070205080204" pitchFamily="34" charset="-128"/>
                <a:cs typeface="Geneva" charset="-128"/>
              </a:defRPr>
            </a:lvl3pPr>
            <a:lvl4pPr marL="273050" algn="l" rtl="0" eaLnBrk="1" fontAlgn="base" hangingPunct="1">
              <a:lnSpc>
                <a:spcPct val="112000"/>
              </a:lnSpc>
              <a:spcBef>
                <a:spcPts val="800"/>
              </a:spcBef>
              <a:spcAft>
                <a:spcPct val="0"/>
              </a:spcAft>
              <a:buClr>
                <a:schemeClr val="accent1"/>
              </a:buClr>
              <a:buFont typeface="Wingdings" pitchFamily="2" charset="2"/>
              <a:defRPr sz="1000" kern="1200">
                <a:solidFill>
                  <a:schemeClr val="tx2"/>
                </a:solidFill>
                <a:latin typeface="Arial" charset="0"/>
                <a:ea typeface="ＭＳ Ｐゴシック" panose="020B0600070205080204" pitchFamily="34" charset="-128"/>
                <a:cs typeface="Arial" charset="0"/>
              </a:defRPr>
            </a:lvl4pPr>
            <a:lvl5pPr marL="273050" algn="l" rtl="0" eaLnBrk="1" fontAlgn="base" hangingPunct="1">
              <a:lnSpc>
                <a:spcPct val="112000"/>
              </a:lnSpc>
              <a:spcBef>
                <a:spcPts val="200"/>
              </a:spcBef>
              <a:spcAft>
                <a:spcPct val="0"/>
              </a:spcAft>
              <a:buClr>
                <a:schemeClr val="accent1"/>
              </a:buClr>
              <a:buFont typeface="Wingdings" pitchFamily="2" charset="2"/>
              <a:defRPr sz="1300" kern="1200">
                <a:solidFill>
                  <a:schemeClr val="tx1"/>
                </a:solidFill>
                <a:latin typeface="Georgia" charset="0"/>
                <a:ea typeface="ＭＳ Ｐゴシック" pitchFamily="-106" charset="-128"/>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altLang="en-US" dirty="0"/>
              <a:t>University of São Paulo, </a:t>
            </a:r>
            <a:r>
              <a:rPr lang="en-US" altLang="en-US" b="1" dirty="0">
                <a:solidFill>
                  <a:schemeClr val="accent2"/>
                </a:solidFill>
              </a:rPr>
              <a:t>Brazil</a:t>
            </a:r>
          </a:p>
          <a:p>
            <a:pPr lvl="2"/>
            <a:r>
              <a:rPr lang="en-US" altLang="en-US" dirty="0"/>
              <a:t>University of Toronto, </a:t>
            </a:r>
            <a:r>
              <a:rPr lang="en-US" altLang="en-US" b="1" dirty="0">
                <a:solidFill>
                  <a:schemeClr val="accent2"/>
                </a:solidFill>
              </a:rPr>
              <a:t>Canada</a:t>
            </a:r>
          </a:p>
          <a:p>
            <a:pPr lvl="2"/>
            <a:r>
              <a:rPr lang="en-US" altLang="en-US" dirty="0"/>
              <a:t>University of Oxford, </a:t>
            </a:r>
            <a:r>
              <a:rPr lang="en-US" altLang="en-US" b="1" dirty="0">
                <a:solidFill>
                  <a:schemeClr val="accent2"/>
                </a:solidFill>
              </a:rPr>
              <a:t>United Kingdom </a:t>
            </a:r>
          </a:p>
          <a:p>
            <a:pPr lvl="2"/>
            <a:r>
              <a:rPr lang="en-US" altLang="en-US" dirty="0"/>
              <a:t>ETH Zurich – Swiss Federal Institute of </a:t>
            </a:r>
            <a:br>
              <a:rPr lang="en-US" altLang="en-US" dirty="0"/>
            </a:br>
            <a:r>
              <a:rPr lang="en-US" altLang="en-US" dirty="0"/>
              <a:t>Technology Zurich, </a:t>
            </a:r>
            <a:r>
              <a:rPr lang="en-US" altLang="en-US" b="1" dirty="0">
                <a:solidFill>
                  <a:schemeClr val="accent2"/>
                </a:solidFill>
              </a:rPr>
              <a:t>Switzerland</a:t>
            </a:r>
            <a:r>
              <a:rPr lang="en-US" altLang="en-US" dirty="0"/>
              <a:t> </a:t>
            </a:r>
          </a:p>
          <a:p>
            <a:pPr lvl="2"/>
            <a:r>
              <a:rPr lang="en-US" altLang="en-US" dirty="0"/>
              <a:t>University of Hong Kong, </a:t>
            </a:r>
            <a:r>
              <a:rPr lang="en-US" altLang="en-US" b="1" dirty="0">
                <a:solidFill>
                  <a:schemeClr val="accent2"/>
                </a:solidFill>
              </a:rPr>
              <a:t>Hong Kong </a:t>
            </a:r>
          </a:p>
          <a:p>
            <a:pPr lvl="2"/>
            <a:r>
              <a:rPr lang="en-US" altLang="en-US" dirty="0"/>
              <a:t>The University of Tokyo, </a:t>
            </a:r>
            <a:r>
              <a:rPr lang="en-US" altLang="en-US" b="1" dirty="0">
                <a:solidFill>
                  <a:schemeClr val="accent2"/>
                </a:solidFill>
              </a:rPr>
              <a:t>Japan </a:t>
            </a:r>
          </a:p>
          <a:p>
            <a:pPr lvl="2"/>
            <a:r>
              <a:rPr lang="en-US" altLang="en-US" dirty="0"/>
              <a:t>University of Amsterdam, </a:t>
            </a:r>
            <a:r>
              <a:rPr lang="en-US" altLang="en-US" b="1" dirty="0">
                <a:solidFill>
                  <a:schemeClr val="accent2"/>
                </a:solidFill>
              </a:rPr>
              <a:t>Netherlands</a:t>
            </a:r>
          </a:p>
          <a:p>
            <a:pPr lvl="2"/>
            <a:r>
              <a:rPr lang="en-US" altLang="en-US" dirty="0"/>
              <a:t>Peking University, </a:t>
            </a:r>
            <a:r>
              <a:rPr lang="en-US" altLang="en-US" b="1" dirty="0">
                <a:solidFill>
                  <a:schemeClr val="accent2"/>
                </a:solidFill>
              </a:rPr>
              <a:t>China</a:t>
            </a:r>
          </a:p>
          <a:p>
            <a:pPr marL="495300" lvl="2" indent="0">
              <a:buNone/>
            </a:pPr>
            <a:endParaRPr lang="en-US" altLang="en-US" b="1" dirty="0">
              <a:solidFill>
                <a:schemeClr val="accent2"/>
              </a:solidFill>
            </a:endParaRPr>
          </a:p>
        </p:txBody>
      </p:sp>
      <p:pic>
        <p:nvPicPr>
          <p:cNvPr id="23" name="Picture 22">
            <a:extLst>
              <a:ext uri="{FF2B5EF4-FFF2-40B4-BE49-F238E27FC236}">
                <a16:creationId xmlns:a16="http://schemas.microsoft.com/office/drawing/2014/main" id="{317191AD-EC65-E543-A5A3-ED962F34D47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39290" y="1941056"/>
            <a:ext cx="613426" cy="775984"/>
          </a:xfrm>
          <a:prstGeom prst="rect">
            <a:avLst/>
          </a:prstGeom>
        </p:spPr>
      </p:pic>
    </p:spTree>
    <p:extLst>
      <p:ext uri="{BB962C8B-B14F-4D97-AF65-F5344CB8AC3E}">
        <p14:creationId xmlns:p14="http://schemas.microsoft.com/office/powerpoint/2010/main" val="360266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4">
            <a:extLst>
              <a:ext uri="{FF2B5EF4-FFF2-40B4-BE49-F238E27FC236}">
                <a16:creationId xmlns:a16="http://schemas.microsoft.com/office/drawing/2014/main" id="{623AE6D3-BE9E-FD45-B08E-E1FE672CFB0C}"/>
              </a:ext>
            </a:extLst>
          </p:cNvPr>
          <p:cNvSpPr>
            <a:spLocks noGrp="1" noChangeArrowheads="1"/>
          </p:cNvSpPr>
          <p:nvPr>
            <p:ph type="title"/>
          </p:nvPr>
        </p:nvSpPr>
        <p:spPr>
          <a:xfrm>
            <a:off x="342900" y="685800"/>
            <a:ext cx="8458200" cy="1107996"/>
          </a:xfrm>
        </p:spPr>
        <p:txBody>
          <a:bodyPr/>
          <a:lstStyle/>
          <a:p>
            <a:r>
              <a:rPr lang="en-US" altLang="en-US" dirty="0">
                <a:latin typeface="Georgia" panose="02040502050405020303" pitchFamily="18" charset="0"/>
                <a:ea typeface="ＭＳ Ｐゴシック" panose="020B0600070205080204" pitchFamily="34" charset="-128"/>
              </a:rPr>
              <a:t>Subject Coverage</a:t>
            </a:r>
            <a:br>
              <a:rPr lang="en-US" altLang="en-US" dirty="0">
                <a:latin typeface="Georgia" panose="02040502050405020303" pitchFamily="18" charset="0"/>
                <a:ea typeface="ＭＳ Ｐゴシック" panose="020B0600070205080204" pitchFamily="34" charset="-128"/>
              </a:rPr>
            </a:br>
            <a:endParaRPr lang="en-US" altLang="en-US" dirty="0">
              <a:latin typeface="Georgia" panose="02040502050405020303" pitchFamily="18" charset="0"/>
              <a:ea typeface="ＭＳ Ｐゴシック" panose="020B0600070205080204" pitchFamily="34" charset="-128"/>
            </a:endParaRPr>
          </a:p>
        </p:txBody>
      </p:sp>
      <p:sp>
        <p:nvSpPr>
          <p:cNvPr id="11266" name="Slide Number Placeholder 4">
            <a:extLst>
              <a:ext uri="{FF2B5EF4-FFF2-40B4-BE49-F238E27FC236}">
                <a16:creationId xmlns:a16="http://schemas.microsoft.com/office/drawing/2014/main" id="{18DC1BCD-94C6-604B-9B1F-45383A79BFF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DCADCF-DE96-7D49-9FD9-181E486614BD}" type="slidenum">
              <a:rPr lang="en-US" altLang="en-US">
                <a:solidFill>
                  <a:schemeClr val="accent2"/>
                </a:solidFill>
                <a:cs typeface="Arial" panose="020B0604020202020204" pitchFamily="34" charset="0"/>
              </a:rPr>
              <a:pPr/>
              <a:t>11</a:t>
            </a:fld>
            <a:endParaRPr lang="en-US" altLang="en-US">
              <a:solidFill>
                <a:schemeClr val="accent2"/>
              </a:solidFill>
              <a:cs typeface="Arial" panose="020B0604020202020204" pitchFamily="34" charset="0"/>
            </a:endParaRPr>
          </a:p>
        </p:txBody>
      </p:sp>
      <p:sp>
        <p:nvSpPr>
          <p:cNvPr id="11267" name="Footer Placeholder 3">
            <a:extLst>
              <a:ext uri="{FF2B5EF4-FFF2-40B4-BE49-F238E27FC236}">
                <a16:creationId xmlns:a16="http://schemas.microsoft.com/office/drawing/2014/main" id="{5F2C8719-F87A-FE47-A3F5-7F6C824E903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cxnSp>
        <p:nvCxnSpPr>
          <p:cNvPr id="12" name="Straight Connector 11">
            <a:extLst>
              <a:ext uri="{FF2B5EF4-FFF2-40B4-BE49-F238E27FC236}">
                <a16:creationId xmlns:a16="http://schemas.microsoft.com/office/drawing/2014/main" id="{6A2C9323-681C-774C-AB5E-01F99A44063D}"/>
              </a:ext>
            </a:extLst>
          </p:cNvPr>
          <p:cNvCxnSpPr/>
          <p:nvPr/>
        </p:nvCxnSpPr>
        <p:spPr>
          <a:xfrm flipV="1">
            <a:off x="428625" y="1254125"/>
            <a:ext cx="8286750" cy="190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274" name="Picture 20">
            <a:extLst>
              <a:ext uri="{FF2B5EF4-FFF2-40B4-BE49-F238E27FC236}">
                <a16:creationId xmlns:a16="http://schemas.microsoft.com/office/drawing/2014/main" id="{42E5014A-B813-C744-82DD-B355A8E8AEC4}"/>
              </a:ext>
            </a:extLst>
          </p:cNvPr>
          <p:cNvSpPr>
            <a:spLocks noChangeAspect="1" noChangeArrowheads="1"/>
          </p:cNvSpPr>
          <p:nvPr/>
        </p:nvSpPr>
        <p:spPr bwMode="auto">
          <a:xfrm>
            <a:off x="3305175" y="4183063"/>
            <a:ext cx="1381125"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 name="图片 2">
            <a:extLst>
              <a:ext uri="{FF2B5EF4-FFF2-40B4-BE49-F238E27FC236}">
                <a16:creationId xmlns:a16="http://schemas.microsoft.com/office/drawing/2014/main" id="{167EC7F2-4260-4859-96B4-6417BCA489F3}"/>
              </a:ext>
            </a:extLst>
          </p:cNvPr>
          <p:cNvPicPr>
            <a:picLocks noChangeAspect="1"/>
          </p:cNvPicPr>
          <p:nvPr/>
        </p:nvPicPr>
        <p:blipFill>
          <a:blip r:embed="rId3"/>
          <a:stretch>
            <a:fillRect/>
          </a:stretch>
        </p:blipFill>
        <p:spPr>
          <a:xfrm>
            <a:off x="0" y="632116"/>
            <a:ext cx="8905875" cy="5992522"/>
          </a:xfrm>
          <a:prstGeom prst="rect">
            <a:avLst/>
          </a:prstGeom>
        </p:spPr>
      </p:pic>
    </p:spTree>
    <p:extLst>
      <p:ext uri="{BB962C8B-B14F-4D97-AF65-F5344CB8AC3E}">
        <p14:creationId xmlns:p14="http://schemas.microsoft.com/office/powerpoint/2010/main" val="1845772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4">
            <a:extLst>
              <a:ext uri="{FF2B5EF4-FFF2-40B4-BE49-F238E27FC236}">
                <a16:creationId xmlns:a16="http://schemas.microsoft.com/office/drawing/2014/main" id="{623AE6D3-BE9E-FD45-B08E-E1FE672CFB0C}"/>
              </a:ext>
            </a:extLst>
          </p:cNvPr>
          <p:cNvSpPr>
            <a:spLocks noGrp="1" noChangeArrowheads="1"/>
          </p:cNvSpPr>
          <p:nvPr>
            <p:ph type="title"/>
          </p:nvPr>
        </p:nvSpPr>
        <p:spPr/>
        <p:txBody>
          <a:bodyPr/>
          <a:lstStyle/>
          <a:p>
            <a:r>
              <a:rPr lang="en-US" altLang="en-US">
                <a:latin typeface="Georgia" panose="02040502050405020303" pitchFamily="18" charset="0"/>
                <a:ea typeface="ＭＳ Ｐゴシック" panose="020B0600070205080204" pitchFamily="34" charset="-128"/>
              </a:rPr>
              <a:t>Stats &amp; Facts</a:t>
            </a:r>
          </a:p>
        </p:txBody>
      </p:sp>
      <p:sp>
        <p:nvSpPr>
          <p:cNvPr id="11266" name="Slide Number Placeholder 4">
            <a:extLst>
              <a:ext uri="{FF2B5EF4-FFF2-40B4-BE49-F238E27FC236}">
                <a16:creationId xmlns:a16="http://schemas.microsoft.com/office/drawing/2014/main" id="{18DC1BCD-94C6-604B-9B1F-45383A79BFF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DCADCF-DE96-7D49-9FD9-181E486614BD}" type="slidenum">
              <a:rPr lang="en-US" altLang="en-US">
                <a:solidFill>
                  <a:schemeClr val="accent2"/>
                </a:solidFill>
                <a:cs typeface="Arial" panose="020B0604020202020204" pitchFamily="34" charset="0"/>
              </a:rPr>
              <a:pPr/>
              <a:t>12</a:t>
            </a:fld>
            <a:endParaRPr lang="en-US" altLang="en-US">
              <a:solidFill>
                <a:schemeClr val="accent2"/>
              </a:solidFill>
              <a:cs typeface="Arial" panose="020B0604020202020204" pitchFamily="34" charset="0"/>
            </a:endParaRPr>
          </a:p>
        </p:txBody>
      </p:sp>
      <p:sp>
        <p:nvSpPr>
          <p:cNvPr id="11267" name="Footer Placeholder 3">
            <a:extLst>
              <a:ext uri="{FF2B5EF4-FFF2-40B4-BE49-F238E27FC236}">
                <a16:creationId xmlns:a16="http://schemas.microsoft.com/office/drawing/2014/main" id="{5F2C8719-F87A-FE47-A3F5-7F6C824E903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cxnSp>
        <p:nvCxnSpPr>
          <p:cNvPr id="12" name="Straight Connector 11">
            <a:extLst>
              <a:ext uri="{FF2B5EF4-FFF2-40B4-BE49-F238E27FC236}">
                <a16:creationId xmlns:a16="http://schemas.microsoft.com/office/drawing/2014/main" id="{6A2C9323-681C-774C-AB5E-01F99A44063D}"/>
              </a:ext>
            </a:extLst>
          </p:cNvPr>
          <p:cNvCxnSpPr/>
          <p:nvPr/>
        </p:nvCxnSpPr>
        <p:spPr>
          <a:xfrm flipV="1">
            <a:off x="428625" y="1254125"/>
            <a:ext cx="8286750" cy="190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274" name="Picture 20">
            <a:extLst>
              <a:ext uri="{FF2B5EF4-FFF2-40B4-BE49-F238E27FC236}">
                <a16:creationId xmlns:a16="http://schemas.microsoft.com/office/drawing/2014/main" id="{42E5014A-B813-C744-82DD-B355A8E8AEC4}"/>
              </a:ext>
            </a:extLst>
          </p:cNvPr>
          <p:cNvSpPr>
            <a:spLocks noChangeAspect="1" noChangeArrowheads="1"/>
          </p:cNvSpPr>
          <p:nvPr/>
        </p:nvSpPr>
        <p:spPr bwMode="auto">
          <a:xfrm>
            <a:off x="3305175" y="4183063"/>
            <a:ext cx="1381125"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 name="Picture 1">
            <a:extLst>
              <a:ext uri="{FF2B5EF4-FFF2-40B4-BE49-F238E27FC236}">
                <a16:creationId xmlns:a16="http://schemas.microsoft.com/office/drawing/2014/main" id="{61B19238-5A26-5E42-AF8E-110DAFBDE0E8}"/>
              </a:ext>
            </a:extLst>
          </p:cNvPr>
          <p:cNvPicPr>
            <a:picLocks noChangeAspect="1"/>
          </p:cNvPicPr>
          <p:nvPr/>
        </p:nvPicPr>
        <p:blipFill>
          <a:blip r:embed="rId3"/>
          <a:stretch>
            <a:fillRect/>
          </a:stretch>
        </p:blipFill>
        <p:spPr>
          <a:xfrm>
            <a:off x="428626" y="1702352"/>
            <a:ext cx="6448424" cy="3764998"/>
          </a:xfrm>
          <a:prstGeom prst="rect">
            <a:avLst/>
          </a:prstGeom>
        </p:spPr>
      </p:pic>
      <p:pic>
        <p:nvPicPr>
          <p:cNvPr id="3" name="Picture 2">
            <a:extLst>
              <a:ext uri="{FF2B5EF4-FFF2-40B4-BE49-F238E27FC236}">
                <a16:creationId xmlns:a16="http://schemas.microsoft.com/office/drawing/2014/main" id="{126F2654-896E-EC4D-9C24-AB9C3DB5E349}"/>
              </a:ext>
            </a:extLst>
          </p:cNvPr>
          <p:cNvPicPr>
            <a:picLocks noChangeAspect="1"/>
          </p:cNvPicPr>
          <p:nvPr/>
        </p:nvPicPr>
        <p:blipFill>
          <a:blip r:embed="rId4"/>
          <a:stretch>
            <a:fillRect/>
          </a:stretch>
        </p:blipFill>
        <p:spPr>
          <a:xfrm>
            <a:off x="6980303" y="1702352"/>
            <a:ext cx="1765234" cy="2367996"/>
          </a:xfrm>
          <a:prstGeom prst="rect">
            <a:avLst/>
          </a:prstGeom>
        </p:spPr>
      </p:pic>
      <p:pic>
        <p:nvPicPr>
          <p:cNvPr id="4" name="Picture 3">
            <a:extLst>
              <a:ext uri="{FF2B5EF4-FFF2-40B4-BE49-F238E27FC236}">
                <a16:creationId xmlns:a16="http://schemas.microsoft.com/office/drawing/2014/main" id="{4A275097-F8DE-AA43-8EF3-EEFCCF87C349}"/>
              </a:ext>
            </a:extLst>
          </p:cNvPr>
          <p:cNvPicPr>
            <a:picLocks noChangeAspect="1"/>
          </p:cNvPicPr>
          <p:nvPr/>
        </p:nvPicPr>
        <p:blipFill>
          <a:blip r:embed="rId5"/>
          <a:stretch>
            <a:fillRect/>
          </a:stretch>
        </p:blipFill>
        <p:spPr>
          <a:xfrm>
            <a:off x="5420962" y="4093091"/>
            <a:ext cx="1765234" cy="23679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4">
            <a:extLst>
              <a:ext uri="{FF2B5EF4-FFF2-40B4-BE49-F238E27FC236}">
                <a16:creationId xmlns:a16="http://schemas.microsoft.com/office/drawing/2014/main" id="{623AE6D3-BE9E-FD45-B08E-E1FE672CFB0C}"/>
              </a:ext>
            </a:extLst>
          </p:cNvPr>
          <p:cNvSpPr>
            <a:spLocks noGrp="1" noChangeArrowheads="1"/>
          </p:cNvSpPr>
          <p:nvPr>
            <p:ph type="title"/>
          </p:nvPr>
        </p:nvSpPr>
        <p:spPr>
          <a:xfrm>
            <a:off x="342900" y="685800"/>
            <a:ext cx="8458200" cy="1107996"/>
          </a:xfrm>
        </p:spPr>
        <p:txBody>
          <a:bodyPr/>
          <a:lstStyle/>
          <a:p>
            <a:r>
              <a:rPr lang="en-US" altLang="en-US" dirty="0">
                <a:latin typeface="Georgia" panose="02040502050405020303" pitchFamily="18" charset="0"/>
                <a:ea typeface="ＭＳ Ｐゴシック" panose="020B0600070205080204" pitchFamily="34" charset="-128"/>
              </a:rPr>
              <a:t>Subject Coverage</a:t>
            </a:r>
            <a:br>
              <a:rPr lang="en-US" altLang="en-US" dirty="0">
                <a:latin typeface="Georgia" panose="02040502050405020303" pitchFamily="18" charset="0"/>
                <a:ea typeface="ＭＳ Ｐゴシック" panose="020B0600070205080204" pitchFamily="34" charset="-128"/>
              </a:rPr>
            </a:br>
            <a:endParaRPr lang="en-US" altLang="en-US" dirty="0">
              <a:latin typeface="Georgia" panose="02040502050405020303" pitchFamily="18" charset="0"/>
              <a:ea typeface="ＭＳ Ｐゴシック" panose="020B0600070205080204" pitchFamily="34" charset="-128"/>
            </a:endParaRPr>
          </a:p>
        </p:txBody>
      </p:sp>
      <p:sp>
        <p:nvSpPr>
          <p:cNvPr id="11266" name="Slide Number Placeholder 4">
            <a:extLst>
              <a:ext uri="{FF2B5EF4-FFF2-40B4-BE49-F238E27FC236}">
                <a16:creationId xmlns:a16="http://schemas.microsoft.com/office/drawing/2014/main" id="{18DC1BCD-94C6-604B-9B1F-45383A79BFF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DCADCF-DE96-7D49-9FD9-181E486614BD}" type="slidenum">
              <a:rPr lang="en-US" altLang="en-US">
                <a:solidFill>
                  <a:schemeClr val="accent2"/>
                </a:solidFill>
                <a:cs typeface="Arial" panose="020B0604020202020204" pitchFamily="34" charset="0"/>
              </a:rPr>
              <a:pPr/>
              <a:t>13</a:t>
            </a:fld>
            <a:endParaRPr lang="en-US" altLang="en-US">
              <a:solidFill>
                <a:schemeClr val="accent2"/>
              </a:solidFill>
              <a:cs typeface="Arial" panose="020B0604020202020204" pitchFamily="34" charset="0"/>
            </a:endParaRPr>
          </a:p>
        </p:txBody>
      </p:sp>
      <p:sp>
        <p:nvSpPr>
          <p:cNvPr id="11267" name="Footer Placeholder 3">
            <a:extLst>
              <a:ext uri="{FF2B5EF4-FFF2-40B4-BE49-F238E27FC236}">
                <a16:creationId xmlns:a16="http://schemas.microsoft.com/office/drawing/2014/main" id="{5F2C8719-F87A-FE47-A3F5-7F6C824E903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cxnSp>
        <p:nvCxnSpPr>
          <p:cNvPr id="12" name="Straight Connector 11">
            <a:extLst>
              <a:ext uri="{FF2B5EF4-FFF2-40B4-BE49-F238E27FC236}">
                <a16:creationId xmlns:a16="http://schemas.microsoft.com/office/drawing/2014/main" id="{6A2C9323-681C-774C-AB5E-01F99A44063D}"/>
              </a:ext>
            </a:extLst>
          </p:cNvPr>
          <p:cNvCxnSpPr/>
          <p:nvPr/>
        </p:nvCxnSpPr>
        <p:spPr>
          <a:xfrm flipV="1">
            <a:off x="428625" y="1254125"/>
            <a:ext cx="8286750" cy="190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274" name="Picture 20">
            <a:extLst>
              <a:ext uri="{FF2B5EF4-FFF2-40B4-BE49-F238E27FC236}">
                <a16:creationId xmlns:a16="http://schemas.microsoft.com/office/drawing/2014/main" id="{42E5014A-B813-C744-82DD-B355A8E8AEC4}"/>
              </a:ext>
            </a:extLst>
          </p:cNvPr>
          <p:cNvSpPr>
            <a:spLocks noChangeAspect="1" noChangeArrowheads="1"/>
          </p:cNvSpPr>
          <p:nvPr/>
        </p:nvSpPr>
        <p:spPr bwMode="auto">
          <a:xfrm>
            <a:off x="3305175" y="4183063"/>
            <a:ext cx="1381125"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 name="文本框 14">
            <a:extLst>
              <a:ext uri="{FF2B5EF4-FFF2-40B4-BE49-F238E27FC236}">
                <a16:creationId xmlns:a16="http://schemas.microsoft.com/office/drawing/2014/main" id="{E9D0DBFC-6889-4E43-8F81-73EB7019D171}"/>
              </a:ext>
            </a:extLst>
          </p:cNvPr>
          <p:cNvSpPr txBox="1"/>
          <p:nvPr/>
        </p:nvSpPr>
        <p:spPr>
          <a:xfrm>
            <a:off x="581025" y="2201883"/>
            <a:ext cx="2276475" cy="2862322"/>
          </a:xfrm>
          <a:prstGeom prst="rect">
            <a:avLst/>
          </a:prstGeom>
          <a:noFill/>
        </p:spPr>
        <p:txBody>
          <a:bodyPr wrap="square">
            <a:spAutoFit/>
          </a:bodyPr>
          <a:lstStyle/>
          <a:p>
            <a:r>
              <a:rPr lang="zh-CN" altLang="en-US" dirty="0">
                <a:solidFill>
                  <a:schemeClr val="bg1">
                    <a:lumMod val="50000"/>
                  </a:schemeClr>
                </a:solidFill>
                <a:latin typeface="MS PGothic" panose="020B0600070205080204" pitchFamily="34" charset="-128"/>
                <a:ea typeface="MS PGothic" panose="020B0600070205080204" pitchFamily="34" charset="-128"/>
              </a:rPr>
              <a:t>农业</a:t>
            </a:r>
          </a:p>
          <a:p>
            <a:r>
              <a:rPr lang="zh-CN" altLang="en-US" dirty="0">
                <a:solidFill>
                  <a:schemeClr val="bg1">
                    <a:lumMod val="50000"/>
                  </a:schemeClr>
                </a:solidFill>
                <a:latin typeface="MS PGothic" panose="020B0600070205080204" pitchFamily="34" charset="-128"/>
                <a:ea typeface="MS PGothic" panose="020B0600070205080204" pitchFamily="34" charset="-128"/>
              </a:rPr>
              <a:t>乳制品与畜牧学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农业经济学</a:t>
            </a:r>
          </a:p>
          <a:p>
            <a:r>
              <a:rPr lang="zh-CN" altLang="en-US" dirty="0">
                <a:solidFill>
                  <a:schemeClr val="bg1">
                    <a:lumMod val="50000"/>
                  </a:schemeClr>
                </a:solidFill>
                <a:latin typeface="MS PGothic" panose="020B0600070205080204" pitchFamily="34" charset="-128"/>
                <a:ea typeface="MS PGothic" panose="020B0600070205080204" pitchFamily="34" charset="-128"/>
              </a:rPr>
              <a:t>生物学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生物化学</a:t>
            </a:r>
          </a:p>
          <a:p>
            <a:r>
              <a:rPr lang="zh-CN" altLang="en-US" dirty="0">
                <a:solidFill>
                  <a:schemeClr val="bg1">
                    <a:lumMod val="50000"/>
                  </a:schemeClr>
                </a:solidFill>
                <a:latin typeface="MS PGothic" panose="020B0600070205080204" pitchFamily="34" charset="-128"/>
                <a:ea typeface="MS PGothic" panose="020B0600070205080204" pitchFamily="34" charset="-128"/>
              </a:rPr>
              <a:t>生物物理学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分子生物学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生物多样性保护</a:t>
            </a:r>
          </a:p>
          <a:p>
            <a:r>
              <a:rPr lang="zh-CN" altLang="en-US" dirty="0">
                <a:solidFill>
                  <a:schemeClr val="bg1">
                    <a:lumMod val="50000"/>
                  </a:schemeClr>
                </a:solidFill>
                <a:latin typeface="MS PGothic" panose="020B0600070205080204" pitchFamily="34" charset="-128"/>
                <a:ea typeface="MS PGothic" panose="020B0600070205080204" pitchFamily="34" charset="-128"/>
              </a:rPr>
              <a:t>细胞生物学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发育生物学</a:t>
            </a:r>
          </a:p>
        </p:txBody>
      </p:sp>
      <p:sp>
        <p:nvSpPr>
          <p:cNvPr id="17" name="文本框 16">
            <a:extLst>
              <a:ext uri="{FF2B5EF4-FFF2-40B4-BE49-F238E27FC236}">
                <a16:creationId xmlns:a16="http://schemas.microsoft.com/office/drawing/2014/main" id="{0CEA26E8-7B9F-481E-9479-0F84D4F2F3B4}"/>
              </a:ext>
            </a:extLst>
          </p:cNvPr>
          <p:cNvSpPr txBox="1"/>
          <p:nvPr/>
        </p:nvSpPr>
        <p:spPr>
          <a:xfrm>
            <a:off x="3062286" y="2201883"/>
            <a:ext cx="2276475" cy="2862322"/>
          </a:xfrm>
          <a:prstGeom prst="rect">
            <a:avLst/>
          </a:prstGeom>
          <a:noFill/>
        </p:spPr>
        <p:txBody>
          <a:bodyPr wrap="square">
            <a:spAutoFit/>
          </a:bodyPr>
          <a:lstStyle/>
          <a:p>
            <a:r>
              <a:rPr lang="zh-CN" altLang="en-US" dirty="0">
                <a:solidFill>
                  <a:schemeClr val="bg1">
                    <a:lumMod val="50000"/>
                  </a:schemeClr>
                </a:solidFill>
                <a:latin typeface="MS PGothic" panose="020B0600070205080204" pitchFamily="34" charset="-128"/>
                <a:ea typeface="MS PGothic" panose="020B0600070205080204" pitchFamily="34" charset="-128"/>
              </a:rPr>
              <a:t>生态学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工程学</a:t>
            </a:r>
          </a:p>
          <a:p>
            <a:r>
              <a:rPr lang="zh-CN" altLang="en-US" dirty="0">
                <a:solidFill>
                  <a:schemeClr val="bg1">
                    <a:lumMod val="50000"/>
                  </a:schemeClr>
                </a:solidFill>
                <a:latin typeface="MS PGothic" panose="020B0600070205080204" pitchFamily="34" charset="-128"/>
                <a:ea typeface="MS PGothic" panose="020B0600070205080204" pitchFamily="34" charset="-128"/>
              </a:rPr>
              <a:t>环境科学</a:t>
            </a:r>
          </a:p>
          <a:p>
            <a:r>
              <a:rPr lang="zh-CN" altLang="en-US" dirty="0">
                <a:solidFill>
                  <a:schemeClr val="bg1">
                    <a:lumMod val="50000"/>
                  </a:schemeClr>
                </a:solidFill>
                <a:latin typeface="MS PGothic" panose="020B0600070205080204" pitchFamily="34" charset="-128"/>
                <a:ea typeface="MS PGothic" panose="020B0600070205080204" pitchFamily="34" charset="-128"/>
              </a:rPr>
              <a:t>昆虫学</a:t>
            </a:r>
          </a:p>
          <a:p>
            <a:r>
              <a:rPr lang="zh-CN" altLang="en-US" dirty="0">
                <a:solidFill>
                  <a:schemeClr val="bg1">
                    <a:lumMod val="50000"/>
                  </a:schemeClr>
                </a:solidFill>
                <a:latin typeface="MS PGothic" panose="020B0600070205080204" pitchFamily="34" charset="-128"/>
                <a:ea typeface="MS PGothic" panose="020B0600070205080204" pitchFamily="34" charset="-128"/>
              </a:rPr>
              <a:t>进化生物学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基因、遗传学</a:t>
            </a:r>
          </a:p>
          <a:p>
            <a:r>
              <a:rPr lang="zh-CN" altLang="en-US" dirty="0">
                <a:solidFill>
                  <a:schemeClr val="bg1">
                    <a:lumMod val="50000"/>
                  </a:schemeClr>
                </a:solidFill>
                <a:latin typeface="MS PGothic" panose="020B0600070205080204" pitchFamily="34" charset="-128"/>
                <a:ea typeface="MS PGothic" panose="020B0600070205080204" pitchFamily="34" charset="-128"/>
              </a:rPr>
              <a:t>水产学</a:t>
            </a:r>
          </a:p>
          <a:p>
            <a:r>
              <a:rPr lang="zh-CN" altLang="en-US" dirty="0">
                <a:solidFill>
                  <a:schemeClr val="bg1">
                    <a:lumMod val="50000"/>
                  </a:schemeClr>
                </a:solidFill>
                <a:latin typeface="MS PGothic" panose="020B0600070205080204" pitchFamily="34" charset="-128"/>
                <a:ea typeface="MS PGothic" panose="020B0600070205080204" pitchFamily="34" charset="-128"/>
              </a:rPr>
              <a:t>林学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地理学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地质学</a:t>
            </a:r>
          </a:p>
        </p:txBody>
      </p:sp>
      <p:sp>
        <p:nvSpPr>
          <p:cNvPr id="19" name="文本框 18">
            <a:extLst>
              <a:ext uri="{FF2B5EF4-FFF2-40B4-BE49-F238E27FC236}">
                <a16:creationId xmlns:a16="http://schemas.microsoft.com/office/drawing/2014/main" id="{2FD94FC3-3EAD-48ED-908E-C49031D5033D}"/>
              </a:ext>
            </a:extLst>
          </p:cNvPr>
          <p:cNvSpPr txBox="1"/>
          <p:nvPr/>
        </p:nvSpPr>
        <p:spPr>
          <a:xfrm>
            <a:off x="5581650" y="2203014"/>
            <a:ext cx="2767015" cy="3139321"/>
          </a:xfrm>
          <a:prstGeom prst="rect">
            <a:avLst/>
          </a:prstGeom>
          <a:noFill/>
        </p:spPr>
        <p:txBody>
          <a:bodyPr wrap="square">
            <a:spAutoFit/>
          </a:bodyPr>
          <a:lstStyle/>
          <a:p>
            <a:r>
              <a:rPr lang="zh-CN" altLang="en-US" dirty="0">
                <a:solidFill>
                  <a:schemeClr val="bg1">
                    <a:lumMod val="50000"/>
                  </a:schemeClr>
                </a:solidFill>
                <a:latin typeface="MS PGothic" panose="020B0600070205080204" pitchFamily="34" charset="-128"/>
                <a:ea typeface="MS PGothic" panose="020B0600070205080204" pitchFamily="34" charset="-128"/>
              </a:rPr>
              <a:t>湖沼学</a:t>
            </a:r>
          </a:p>
          <a:p>
            <a:r>
              <a:rPr lang="zh-CN" altLang="en-US" dirty="0">
                <a:solidFill>
                  <a:schemeClr val="bg1">
                    <a:lumMod val="50000"/>
                  </a:schemeClr>
                </a:solidFill>
                <a:latin typeface="MS PGothic" panose="020B0600070205080204" pitchFamily="34" charset="-128"/>
                <a:ea typeface="MS PGothic" panose="020B0600070205080204" pitchFamily="34" charset="-128"/>
              </a:rPr>
              <a:t>海洋与淡水生物学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微生物学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鸟类学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古生物学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寄生虫学</a:t>
            </a:r>
          </a:p>
          <a:p>
            <a:r>
              <a:rPr lang="zh-CN" altLang="en-US" dirty="0">
                <a:solidFill>
                  <a:schemeClr val="bg1">
                    <a:lumMod val="50000"/>
                  </a:schemeClr>
                </a:solidFill>
                <a:latin typeface="MS PGothic" panose="020B0600070205080204" pitchFamily="34" charset="-128"/>
                <a:ea typeface="MS PGothic" panose="020B0600070205080204" pitchFamily="34" charset="-128"/>
              </a:rPr>
              <a:t>植物学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公共环境与职业卫生学</a:t>
            </a:r>
          </a:p>
          <a:p>
            <a:r>
              <a:rPr lang="zh-CN" altLang="en-US" dirty="0">
                <a:solidFill>
                  <a:schemeClr val="bg1">
                    <a:lumMod val="50000"/>
                  </a:schemeClr>
                </a:solidFill>
                <a:latin typeface="MS PGothic" panose="020B0600070205080204" pitchFamily="34" charset="-128"/>
                <a:ea typeface="MS PGothic" panose="020B0600070205080204" pitchFamily="34" charset="-128"/>
              </a:rPr>
              <a:t>运动科学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兽医学</a:t>
            </a:r>
          </a:p>
          <a:p>
            <a:r>
              <a:rPr lang="zh-CN" altLang="en-US" dirty="0">
                <a:solidFill>
                  <a:schemeClr val="bg1">
                    <a:lumMod val="50000"/>
                  </a:schemeClr>
                </a:solidFill>
                <a:latin typeface="MS PGothic" panose="020B0600070205080204" pitchFamily="34" charset="-128"/>
                <a:ea typeface="MS PGothic" panose="020B0600070205080204" pitchFamily="34" charset="-128"/>
              </a:rPr>
              <a:t>动物学</a:t>
            </a:r>
          </a:p>
        </p:txBody>
      </p:sp>
    </p:spTree>
    <p:extLst>
      <p:ext uri="{BB962C8B-B14F-4D97-AF65-F5344CB8AC3E}">
        <p14:creationId xmlns:p14="http://schemas.microsoft.com/office/powerpoint/2010/main" val="3856195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7">
            <a:extLst>
              <a:ext uri="{FF2B5EF4-FFF2-40B4-BE49-F238E27FC236}">
                <a16:creationId xmlns:a16="http://schemas.microsoft.com/office/drawing/2014/main" id="{E0EA1825-241F-834D-A3C8-F36C0BB46855}"/>
              </a:ext>
            </a:extLst>
          </p:cNvPr>
          <p:cNvSpPr>
            <a:spLocks noGrp="1" noChangeArrowheads="1"/>
          </p:cNvSpPr>
          <p:nvPr>
            <p:ph type="title"/>
          </p:nvPr>
        </p:nvSpPr>
        <p:spPr>
          <a:xfrm>
            <a:off x="342900" y="685800"/>
            <a:ext cx="8458200" cy="554038"/>
          </a:xfrm>
        </p:spPr>
        <p:txBody>
          <a:bodyPr/>
          <a:lstStyle/>
          <a:p>
            <a:r>
              <a:rPr lang="en-US" altLang="en-US" dirty="0">
                <a:latin typeface="Georgia" panose="02040502050405020303" pitchFamily="18" charset="0"/>
                <a:ea typeface="ＭＳ Ｐゴシック" panose="020B0600070205080204" pitchFamily="34" charset="-128"/>
              </a:rPr>
              <a:t>Subject Coverage</a:t>
            </a:r>
            <a:endParaRPr lang="en-US" altLang="en-US" sz="3200" baseline="30000" dirty="0">
              <a:latin typeface="Georgia" panose="02040502050405020303" pitchFamily="18" charset="0"/>
              <a:ea typeface="ＭＳ Ｐゴシック" panose="020B0600070205080204" pitchFamily="34" charset="-128"/>
            </a:endParaRPr>
          </a:p>
        </p:txBody>
      </p:sp>
      <p:sp>
        <p:nvSpPr>
          <p:cNvPr id="10" name="Text Placeholder 9">
            <a:extLst>
              <a:ext uri="{FF2B5EF4-FFF2-40B4-BE49-F238E27FC236}">
                <a16:creationId xmlns:a16="http://schemas.microsoft.com/office/drawing/2014/main" id="{2E9FB6D3-C532-F343-B3E1-94C2C2DDEF9A}"/>
              </a:ext>
            </a:extLst>
          </p:cNvPr>
          <p:cNvSpPr>
            <a:spLocks noGrp="1"/>
          </p:cNvSpPr>
          <p:nvPr>
            <p:ph type="body" sz="quarter" idx="16"/>
          </p:nvPr>
        </p:nvSpPr>
        <p:spPr>
          <a:xfrm>
            <a:off x="342900" y="1676400"/>
            <a:ext cx="8458200" cy="5551904"/>
          </a:xfrm>
        </p:spPr>
        <p:txBody>
          <a:bodyPr/>
          <a:lstStyle/>
          <a:p>
            <a:pPr>
              <a:buFont typeface="Wingdings" charset="2"/>
              <a:buNone/>
              <a:defRPr/>
            </a:pPr>
            <a:r>
              <a:rPr lang="en-US" dirty="0">
                <a:latin typeface="arial" charset="0"/>
              </a:rPr>
              <a:t>Journal Citation Report Data*</a:t>
            </a:r>
          </a:p>
          <a:p>
            <a:pPr marL="276606" lvl="1" indent="0">
              <a:buFont typeface="Wingdings" charset="2"/>
              <a:buNone/>
              <a:defRPr/>
            </a:pPr>
            <a:r>
              <a:rPr lang="en-US" dirty="0">
                <a:latin typeface="arial" charset="0"/>
              </a:rPr>
              <a:t>BioOne Complete </a:t>
            </a:r>
            <a:r>
              <a:rPr lang="zh-CN" altLang="en-US" dirty="0">
                <a:latin typeface="arial" charset="0"/>
              </a:rPr>
              <a:t>主要涵盖在以下几个核心领域：</a:t>
            </a:r>
            <a:br>
              <a:rPr lang="en-US" dirty="0">
                <a:latin typeface="arial" charset="0"/>
              </a:rPr>
            </a:br>
            <a:endParaRPr lang="en-US" dirty="0">
              <a:latin typeface="arial" charset="0"/>
            </a:endParaRPr>
          </a:p>
          <a:p>
            <a:pPr lvl="2">
              <a:spcAft>
                <a:spcPts val="600"/>
              </a:spcAft>
              <a:buFont typeface="Wingdings" charset="2"/>
              <a:buChar char="§"/>
              <a:defRPr/>
            </a:pPr>
            <a:r>
              <a:rPr lang="zh-CN" altLang="en-US" b="1" dirty="0">
                <a:solidFill>
                  <a:srgbClr val="27A17A"/>
                </a:solidFill>
                <a:latin typeface="arial" charset="0"/>
                <a:ea typeface="Geneva" charset="-128"/>
              </a:rPr>
              <a:t>鸟类学</a:t>
            </a:r>
            <a:r>
              <a:rPr lang="zh-CN" altLang="en-US" dirty="0">
                <a:latin typeface="arial" charset="0"/>
                <a:ea typeface="Geneva" charset="-128"/>
              </a:rPr>
              <a:t> </a:t>
            </a:r>
            <a:r>
              <a:rPr lang="en-US" dirty="0">
                <a:latin typeface="arial" charset="0"/>
                <a:ea typeface="Geneva" charset="-128"/>
              </a:rPr>
              <a:t>: 10 BioOne Complete titles out of  28 total ranked (</a:t>
            </a:r>
            <a:r>
              <a:rPr lang="en-US" sz="1800" b="1" dirty="0">
                <a:solidFill>
                  <a:srgbClr val="25A07C"/>
                </a:solidFill>
                <a:latin typeface="+mj-lt"/>
                <a:ea typeface="Geneva" charset="-128"/>
              </a:rPr>
              <a:t>36%</a:t>
            </a:r>
            <a:r>
              <a:rPr lang="en-US" dirty="0">
                <a:latin typeface="arial" charset="0"/>
                <a:ea typeface="Geneva" charset="-128"/>
              </a:rPr>
              <a:t>)</a:t>
            </a:r>
          </a:p>
          <a:p>
            <a:pPr lvl="2">
              <a:spcAft>
                <a:spcPts val="600"/>
              </a:spcAft>
              <a:buFont typeface="Wingdings" charset="2"/>
              <a:buChar char="§"/>
              <a:defRPr/>
            </a:pPr>
            <a:r>
              <a:rPr lang="zh-CN" altLang="en-US" sz="1600" b="1" dirty="0">
                <a:solidFill>
                  <a:schemeClr val="accent2"/>
                </a:solidFill>
                <a:latin typeface="arial" charset="0"/>
                <a:ea typeface="Geneva" charset="-128"/>
              </a:rPr>
              <a:t>昆虫学</a:t>
            </a:r>
            <a:r>
              <a:rPr lang="en-US" dirty="0">
                <a:latin typeface="arial" charset="0"/>
                <a:ea typeface="Geneva" charset="-128"/>
              </a:rPr>
              <a:t> : 24 BioOne Complete titles out of  101 total ranked (</a:t>
            </a:r>
            <a:r>
              <a:rPr lang="en-US" sz="1800" b="1" dirty="0">
                <a:solidFill>
                  <a:srgbClr val="25A07C"/>
                </a:solidFill>
                <a:latin typeface="+mj-lt"/>
                <a:ea typeface="Geneva" charset="-128"/>
              </a:rPr>
              <a:t>24%</a:t>
            </a:r>
            <a:r>
              <a:rPr lang="en-US" dirty="0">
                <a:latin typeface="arial" charset="0"/>
                <a:ea typeface="Geneva" charset="-128"/>
              </a:rPr>
              <a:t>)</a:t>
            </a:r>
          </a:p>
          <a:p>
            <a:pPr lvl="2">
              <a:spcAft>
                <a:spcPts val="600"/>
              </a:spcAft>
              <a:buFont typeface="Wingdings" charset="2"/>
              <a:buChar char="§"/>
              <a:defRPr/>
            </a:pPr>
            <a:r>
              <a:rPr lang="zh-CN" altLang="en-US" sz="1600" b="1" dirty="0">
                <a:solidFill>
                  <a:schemeClr val="accent2"/>
                </a:solidFill>
                <a:latin typeface="arial" charset="0"/>
                <a:ea typeface="Geneva" charset="-128"/>
              </a:rPr>
              <a:t>生物多样性保护</a:t>
            </a:r>
            <a:r>
              <a:rPr lang="en-US" dirty="0">
                <a:latin typeface="arial" charset="0"/>
                <a:ea typeface="Geneva" charset="-128"/>
              </a:rPr>
              <a:t>: 13 BioOne Complete titles out of 59 total ranked (</a:t>
            </a:r>
            <a:r>
              <a:rPr lang="en-US" sz="1800" b="1" dirty="0">
                <a:solidFill>
                  <a:srgbClr val="25A07C"/>
                </a:solidFill>
                <a:latin typeface="+mj-lt"/>
                <a:ea typeface="Geneva" charset="-128"/>
              </a:rPr>
              <a:t>22%</a:t>
            </a:r>
            <a:r>
              <a:rPr lang="en-US" dirty="0">
                <a:latin typeface="arial" charset="0"/>
                <a:ea typeface="Geneva" charset="-128"/>
              </a:rPr>
              <a:t>)</a:t>
            </a:r>
          </a:p>
          <a:p>
            <a:pPr lvl="2">
              <a:spcAft>
                <a:spcPts val="600"/>
              </a:spcAft>
              <a:buFont typeface="Wingdings" charset="2"/>
              <a:buChar char="§"/>
              <a:defRPr/>
            </a:pPr>
            <a:r>
              <a:rPr lang="zh-CN" altLang="en-US" sz="1600" b="1" dirty="0">
                <a:solidFill>
                  <a:schemeClr val="accent2"/>
                </a:solidFill>
                <a:latin typeface="arial" charset="0"/>
                <a:ea typeface="Geneva" charset="-128"/>
              </a:rPr>
              <a:t>古生物学</a:t>
            </a:r>
            <a:r>
              <a:rPr lang="en-US" dirty="0">
                <a:latin typeface="arial" charset="0"/>
                <a:ea typeface="Geneva" charset="-128"/>
              </a:rPr>
              <a:t> : 12 BioOne Complete titles out of 55 total ranked (</a:t>
            </a:r>
            <a:r>
              <a:rPr lang="en-US" sz="1800" b="1" dirty="0">
                <a:solidFill>
                  <a:srgbClr val="25A07C"/>
                </a:solidFill>
                <a:latin typeface="+mj-lt"/>
                <a:ea typeface="Geneva" charset="-128"/>
              </a:rPr>
              <a:t>22%</a:t>
            </a:r>
            <a:r>
              <a:rPr lang="en-US" dirty="0">
                <a:latin typeface="arial" charset="0"/>
                <a:ea typeface="Geneva" charset="-128"/>
              </a:rPr>
              <a:t>)</a:t>
            </a:r>
          </a:p>
          <a:p>
            <a:pPr lvl="2">
              <a:spcAft>
                <a:spcPts val="600"/>
              </a:spcAft>
              <a:buFont typeface="Wingdings" charset="2"/>
              <a:buChar char="§"/>
              <a:defRPr/>
            </a:pPr>
            <a:r>
              <a:rPr lang="zh-CN" altLang="en-US" sz="1600" b="1" dirty="0">
                <a:solidFill>
                  <a:schemeClr val="accent2"/>
                </a:solidFill>
                <a:latin typeface="arial" charset="0"/>
                <a:ea typeface="Geneva" charset="-128"/>
              </a:rPr>
              <a:t>生态学</a:t>
            </a:r>
            <a:r>
              <a:rPr lang="en-US" dirty="0">
                <a:latin typeface="arial" charset="0"/>
                <a:ea typeface="Geneva" charset="-128"/>
              </a:rPr>
              <a:t> : 26 BioOne Complete titles out of 168 total ranked (</a:t>
            </a:r>
            <a:r>
              <a:rPr lang="en-US" sz="1800" b="1" dirty="0">
                <a:solidFill>
                  <a:srgbClr val="25A07C"/>
                </a:solidFill>
                <a:latin typeface="+mj-lt"/>
                <a:ea typeface="Geneva" charset="-128"/>
              </a:rPr>
              <a:t>15%</a:t>
            </a:r>
            <a:r>
              <a:rPr lang="en-US" dirty="0">
                <a:latin typeface="arial" charset="0"/>
                <a:ea typeface="Geneva" charset="-128"/>
              </a:rPr>
              <a:t>)</a:t>
            </a:r>
          </a:p>
          <a:p>
            <a:pPr lvl="2">
              <a:spcAft>
                <a:spcPts val="600"/>
              </a:spcAft>
              <a:buFont typeface="Wingdings" charset="2"/>
              <a:buChar char="§"/>
              <a:defRPr/>
            </a:pPr>
            <a:r>
              <a:rPr lang="zh-CN" altLang="en-US" sz="1600" b="1" dirty="0">
                <a:solidFill>
                  <a:schemeClr val="accent2"/>
                </a:solidFill>
                <a:latin typeface="arial" charset="0"/>
                <a:ea typeface="Geneva" charset="-128"/>
              </a:rPr>
              <a:t>动物学</a:t>
            </a:r>
            <a:r>
              <a:rPr lang="en-US" dirty="0">
                <a:latin typeface="arial" charset="0"/>
                <a:ea typeface="Geneva" charset="-128"/>
              </a:rPr>
              <a:t> : 33 BioOne Complete titles out of 168 total ranked (</a:t>
            </a:r>
            <a:r>
              <a:rPr lang="en-US" sz="1800" b="1" dirty="0">
                <a:solidFill>
                  <a:srgbClr val="25A07C"/>
                </a:solidFill>
                <a:latin typeface="+mj-lt"/>
                <a:ea typeface="Geneva" charset="-128"/>
              </a:rPr>
              <a:t>20%</a:t>
            </a:r>
            <a:r>
              <a:rPr lang="en-US" dirty="0">
                <a:latin typeface="arial" charset="0"/>
                <a:ea typeface="Geneva" charset="-128"/>
              </a:rPr>
              <a:t>)</a:t>
            </a:r>
          </a:p>
          <a:p>
            <a:pPr lvl="2">
              <a:spcAft>
                <a:spcPts val="600"/>
              </a:spcAft>
              <a:buFont typeface="Wingdings" charset="2"/>
              <a:buChar char="§"/>
              <a:defRPr/>
            </a:pPr>
            <a:r>
              <a:rPr lang="zh-CN" altLang="en-US" sz="1600" b="1" dirty="0">
                <a:solidFill>
                  <a:schemeClr val="accent2"/>
                </a:solidFill>
                <a:latin typeface="arial" charset="0"/>
                <a:ea typeface="Geneva" charset="-128"/>
              </a:rPr>
              <a:t>植物科学</a:t>
            </a:r>
            <a:r>
              <a:rPr lang="en-US" dirty="0">
                <a:latin typeface="arial" charset="0"/>
                <a:ea typeface="Geneva" charset="-128"/>
              </a:rPr>
              <a:t>: 30 BioOne Complete titles out of  234 total ranked (</a:t>
            </a:r>
            <a:r>
              <a:rPr lang="en-US" sz="1800" b="1" dirty="0">
                <a:solidFill>
                  <a:srgbClr val="25A07C"/>
                </a:solidFill>
                <a:latin typeface="+mj-lt"/>
                <a:ea typeface="Geneva" charset="-128"/>
              </a:rPr>
              <a:t>13%</a:t>
            </a:r>
            <a:r>
              <a:rPr lang="en-US" dirty="0">
                <a:latin typeface="arial" charset="0"/>
                <a:ea typeface="Geneva" charset="-128"/>
              </a:rPr>
              <a:t>)</a:t>
            </a:r>
            <a:br>
              <a:rPr lang="en-US" sz="1000" dirty="0">
                <a:latin typeface="arial" charset="0"/>
                <a:ea typeface="Geneva" charset="-128"/>
              </a:rPr>
            </a:br>
            <a:endParaRPr lang="en-US" sz="1000" dirty="0">
              <a:latin typeface="arial" charset="0"/>
              <a:ea typeface="Geneva" charset="-128"/>
            </a:endParaRPr>
          </a:p>
          <a:p>
            <a:pPr marL="495300" lvl="2" indent="0" algn="r">
              <a:spcAft>
                <a:spcPts val="600"/>
              </a:spcAft>
              <a:buFont typeface="Wingdings" charset="2"/>
              <a:buNone/>
              <a:defRPr/>
            </a:pPr>
            <a:r>
              <a:rPr lang="en-US" sz="800" dirty="0">
                <a:latin typeface="arial" charset="0"/>
                <a:ea typeface="Geneva" charset="-128"/>
              </a:rPr>
              <a:t>* </a:t>
            </a:r>
            <a:r>
              <a:rPr lang="en-US" sz="800" i="1" dirty="0">
                <a:latin typeface="arial" charset="0"/>
                <a:ea typeface="Geneva" charset="-128"/>
              </a:rPr>
              <a:t>2019 Journal Citation Report Data </a:t>
            </a:r>
            <a:r>
              <a:rPr lang="en-US" sz="800" dirty="0">
                <a:latin typeface="arial" charset="0"/>
                <a:ea typeface="Geneva" charset="-128"/>
              </a:rPr>
              <a:t>(Clarivate, 2020) </a:t>
            </a:r>
          </a:p>
          <a:p>
            <a:pPr>
              <a:buFont typeface="Wingdings" charset="2"/>
              <a:buNone/>
              <a:defRPr/>
            </a:pPr>
            <a:endParaRPr lang="en-US" dirty="0">
              <a:latin typeface="arial" charset="0"/>
            </a:endParaRPr>
          </a:p>
          <a:p>
            <a:pPr>
              <a:buFont typeface="Wingdings" charset="2"/>
              <a:buNone/>
              <a:defRPr/>
            </a:pPr>
            <a:endParaRPr lang="en-US" dirty="0">
              <a:latin typeface="arial" charset="0"/>
            </a:endParaRPr>
          </a:p>
        </p:txBody>
      </p:sp>
      <p:sp>
        <p:nvSpPr>
          <p:cNvPr id="13315" name="Slide Number Placeholder 4">
            <a:extLst>
              <a:ext uri="{FF2B5EF4-FFF2-40B4-BE49-F238E27FC236}">
                <a16:creationId xmlns:a16="http://schemas.microsoft.com/office/drawing/2014/main" id="{D9DEA4BF-6CF5-0E40-8976-3CBC5521EAF2}"/>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5E6F6C-2934-0C4F-990E-EEC1E3A7B0C2}" type="slidenum">
              <a:rPr lang="en-US" altLang="en-US">
                <a:solidFill>
                  <a:schemeClr val="accent2"/>
                </a:solidFill>
                <a:cs typeface="Arial" panose="020B0604020202020204" pitchFamily="34" charset="0"/>
              </a:rPr>
              <a:pPr/>
              <a:t>14</a:t>
            </a:fld>
            <a:endParaRPr lang="en-US" altLang="en-US">
              <a:solidFill>
                <a:schemeClr val="accent2"/>
              </a:solidFill>
              <a:cs typeface="Arial" panose="020B0604020202020204" pitchFamily="34" charset="0"/>
            </a:endParaRPr>
          </a:p>
        </p:txBody>
      </p:sp>
      <p:sp>
        <p:nvSpPr>
          <p:cNvPr id="13316" name="Footer Placeholder 3">
            <a:extLst>
              <a:ext uri="{FF2B5EF4-FFF2-40B4-BE49-F238E27FC236}">
                <a16:creationId xmlns:a16="http://schemas.microsoft.com/office/drawing/2014/main" id="{67A75D2D-C4D5-5B40-813E-A080DEABA364}"/>
              </a:ext>
            </a:extLst>
          </p:cNvPr>
          <p:cNvSpPr>
            <a:spLocks noGrp="1" noChangeArrowheads="1"/>
          </p:cNvSpPr>
          <p:nvPr>
            <p:ph type="ftr"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5">
            <a:extLst>
              <a:ext uri="{FF2B5EF4-FFF2-40B4-BE49-F238E27FC236}">
                <a16:creationId xmlns:a16="http://schemas.microsoft.com/office/drawing/2014/main" id="{97D89250-3803-C242-8427-51980B40CA39}"/>
              </a:ext>
            </a:extLst>
          </p:cNvPr>
          <p:cNvSpPr>
            <a:spLocks noGrp="1" noChangeArrowheads="1"/>
          </p:cNvSpPr>
          <p:nvPr>
            <p:ph type="title"/>
          </p:nvPr>
        </p:nvSpPr>
        <p:spPr>
          <a:xfrm>
            <a:off x="342900" y="685800"/>
            <a:ext cx="8458200" cy="553998"/>
          </a:xfrm>
        </p:spPr>
        <p:txBody>
          <a:bodyPr/>
          <a:lstStyle/>
          <a:p>
            <a:r>
              <a:rPr lang="en-US" altLang="en-US" dirty="0">
                <a:latin typeface="Georgia" panose="02040502050405020303" pitchFamily="18" charset="0"/>
                <a:ea typeface="ＭＳ Ｐゴシック" panose="020B0600070205080204" pitchFamily="34" charset="-128"/>
              </a:rPr>
              <a:t>Featured Titles</a:t>
            </a:r>
          </a:p>
        </p:txBody>
      </p:sp>
      <p:sp>
        <p:nvSpPr>
          <p:cNvPr id="49154" name="Slide Number Placeholder 4">
            <a:extLst>
              <a:ext uri="{FF2B5EF4-FFF2-40B4-BE49-F238E27FC236}">
                <a16:creationId xmlns:a16="http://schemas.microsoft.com/office/drawing/2014/main" id="{2CD47C86-C7B3-E949-B568-87BD1142D6BB}"/>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CA2BD1-1F20-DB44-94D3-A73EBCA8A97D}" type="slidenum">
              <a:rPr lang="en-US" altLang="en-US">
                <a:solidFill>
                  <a:schemeClr val="accent2"/>
                </a:solidFill>
                <a:cs typeface="Arial" panose="020B0604020202020204" pitchFamily="34" charset="0"/>
              </a:rPr>
              <a:pPr/>
              <a:t>15</a:t>
            </a:fld>
            <a:endParaRPr lang="en-US" altLang="en-US">
              <a:solidFill>
                <a:schemeClr val="accent2"/>
              </a:solidFill>
              <a:cs typeface="Arial" panose="020B0604020202020204" pitchFamily="34" charset="0"/>
            </a:endParaRPr>
          </a:p>
        </p:txBody>
      </p:sp>
      <p:sp>
        <p:nvSpPr>
          <p:cNvPr id="49155" name="Text Placeholder 17">
            <a:extLst>
              <a:ext uri="{FF2B5EF4-FFF2-40B4-BE49-F238E27FC236}">
                <a16:creationId xmlns:a16="http://schemas.microsoft.com/office/drawing/2014/main" id="{EF1660C0-A191-A248-9181-BBE1FB0FA667}"/>
              </a:ext>
            </a:extLst>
          </p:cNvPr>
          <p:cNvSpPr>
            <a:spLocks noGrp="1" noChangeArrowheads="1"/>
          </p:cNvSpPr>
          <p:nvPr>
            <p:ph type="body" sz="quarter" idx="19"/>
          </p:nvPr>
        </p:nvSpPr>
        <p:spPr>
          <a:xfrm>
            <a:off x="4691063" y="1676400"/>
            <a:ext cx="4110037" cy="4432560"/>
          </a:xfrm>
        </p:spPr>
        <p:txBody>
          <a:bodyPr/>
          <a:lstStyle/>
          <a:p>
            <a:endParaRPr lang="en-US" altLang="en-US" dirty="0">
              <a:ea typeface="ＭＳ Ｐゴシック" panose="020B0600070205080204" pitchFamily="34" charset="-128"/>
            </a:endParaRPr>
          </a:p>
          <a:p>
            <a:pPr lvl="3"/>
            <a:r>
              <a:rPr lang="en-US" altLang="en-US" dirty="0">
                <a:latin typeface="Arial" panose="020B0604020202020204" pitchFamily="34" charset="0"/>
                <a:cs typeface="Arial" panose="020B0604020202020204" pitchFamily="34" charset="0"/>
              </a:rPr>
              <a:t>The American Society of Ichthyologists and Herpetologists</a:t>
            </a:r>
          </a:p>
          <a:p>
            <a:pPr lvl="4"/>
            <a:r>
              <a:rPr lang="en-US" altLang="en-US" dirty="0" err="1">
                <a:latin typeface="Georgia" panose="02040502050405020303" pitchFamily="18" charset="0"/>
                <a:ea typeface="ＭＳ Ｐゴシック" panose="020B0600070205080204" pitchFamily="34" charset="-128"/>
              </a:rPr>
              <a:t>Copeia</a:t>
            </a:r>
            <a:endParaRPr lang="en-US" altLang="en-US" dirty="0">
              <a:latin typeface="Georgia" panose="02040502050405020303" pitchFamily="18" charset="0"/>
              <a:ea typeface="ＭＳ Ｐゴシック" panose="020B0600070205080204" pitchFamily="34" charset="-128"/>
            </a:endParaRPr>
          </a:p>
          <a:p>
            <a:pPr lvl="3"/>
            <a:r>
              <a:rPr lang="en-US" altLang="en-US" dirty="0">
                <a:latin typeface="Arial" panose="020B0604020202020204" pitchFamily="34" charset="0"/>
                <a:cs typeface="Arial" panose="020B0604020202020204" pitchFamily="34" charset="0"/>
              </a:rPr>
              <a:t>American Association of Zoo Veterinarians</a:t>
            </a:r>
          </a:p>
          <a:p>
            <a:pPr lvl="4"/>
            <a:r>
              <a:rPr lang="en-US" altLang="en-US" dirty="0">
                <a:latin typeface="Georgia" panose="02040502050405020303" pitchFamily="18" charset="0"/>
                <a:ea typeface="ＭＳ Ｐゴシック" panose="020B0600070205080204" pitchFamily="34" charset="-128"/>
              </a:rPr>
              <a:t>Journal of Zoo and Wildlife Medicine</a:t>
            </a:r>
          </a:p>
          <a:p>
            <a:pPr lvl="3"/>
            <a:r>
              <a:rPr lang="en-US" altLang="en-US" dirty="0">
                <a:latin typeface="Arial" panose="020B0604020202020204" pitchFamily="34" charset="0"/>
                <a:cs typeface="Arial" panose="020B0604020202020204" pitchFamily="34" charset="0"/>
              </a:rPr>
              <a:t>American Society of Parasitologists</a:t>
            </a:r>
          </a:p>
          <a:p>
            <a:pPr lvl="4"/>
            <a:r>
              <a:rPr lang="en-US" altLang="en-US" dirty="0">
                <a:latin typeface="Georgia" panose="02040502050405020303" pitchFamily="18" charset="0"/>
                <a:ea typeface="ＭＳ Ｐゴシック" panose="020B0600070205080204" pitchFamily="34" charset="-128"/>
              </a:rPr>
              <a:t>Journal of Parasitology</a:t>
            </a:r>
          </a:p>
          <a:p>
            <a:pPr lvl="3"/>
            <a:r>
              <a:rPr lang="en-US" altLang="en-US" dirty="0">
                <a:latin typeface="Arial" panose="020B0604020202020204" pitchFamily="34" charset="0"/>
                <a:cs typeface="Arial" panose="020B0604020202020204" pitchFamily="34" charset="0"/>
              </a:rPr>
              <a:t>Weed Science Society of America</a:t>
            </a:r>
          </a:p>
          <a:p>
            <a:pPr lvl="4"/>
            <a:r>
              <a:rPr lang="en-US" altLang="en-US" dirty="0">
                <a:latin typeface="Georgia" panose="02040502050405020303" pitchFamily="18" charset="0"/>
                <a:ea typeface="ＭＳ Ｐゴシック" panose="020B0600070205080204" pitchFamily="34" charset="-128"/>
              </a:rPr>
              <a:t>Weed Science</a:t>
            </a:r>
          </a:p>
          <a:p>
            <a:pPr lvl="3"/>
            <a:r>
              <a:rPr lang="en-US" altLang="en-US" dirty="0">
                <a:latin typeface="Arial" panose="020B0604020202020204" pitchFamily="34" charset="0"/>
                <a:cs typeface="Arial" panose="020B0604020202020204" pitchFamily="34" charset="0"/>
              </a:rPr>
              <a:t>Radiation Research Society</a:t>
            </a:r>
          </a:p>
          <a:p>
            <a:pPr lvl="4"/>
            <a:r>
              <a:rPr lang="en-US" altLang="en-US" dirty="0">
                <a:latin typeface="Georgia" panose="02040502050405020303" pitchFamily="18" charset="0"/>
                <a:ea typeface="ＭＳ Ｐゴシック" panose="020B0600070205080204" pitchFamily="34" charset="-128"/>
              </a:rPr>
              <a:t>Radiation Research</a:t>
            </a:r>
          </a:p>
          <a:p>
            <a:pPr lvl="3"/>
            <a:r>
              <a:rPr lang="en-US" altLang="en-US" dirty="0">
                <a:latin typeface="Arial" panose="020B0604020202020204" pitchFamily="34" charset="0"/>
                <a:cs typeface="Arial" panose="020B0604020202020204" pitchFamily="34" charset="0"/>
              </a:rPr>
              <a:t>National Association of Biology Teachers</a:t>
            </a:r>
          </a:p>
          <a:p>
            <a:pPr lvl="4"/>
            <a:r>
              <a:rPr lang="en-US" altLang="en-US" dirty="0">
                <a:latin typeface="Georgia" panose="02040502050405020303" pitchFamily="18" charset="0"/>
                <a:ea typeface="ＭＳ Ｐゴシック" panose="020B0600070205080204" pitchFamily="34" charset="-128"/>
              </a:rPr>
              <a:t>The American Biology Teacher </a:t>
            </a:r>
          </a:p>
          <a:p>
            <a:pPr lvl="3"/>
            <a:r>
              <a:rPr lang="en-US" altLang="en-US" dirty="0">
                <a:latin typeface="Arial" panose="020B0604020202020204" pitchFamily="34" charset="0"/>
                <a:cs typeface="Arial" panose="020B0604020202020204" pitchFamily="34" charset="0"/>
              </a:rPr>
              <a:t>Zoological Society of Japan</a:t>
            </a:r>
          </a:p>
          <a:p>
            <a:pPr lvl="4"/>
            <a:r>
              <a:rPr lang="en-US" altLang="en-US" dirty="0">
                <a:latin typeface="Georgia" panose="02040502050405020303" pitchFamily="18" charset="0"/>
                <a:ea typeface="ＭＳ Ｐゴシック" panose="020B0600070205080204" pitchFamily="34" charset="-128"/>
              </a:rPr>
              <a:t>Zoological Science</a:t>
            </a:r>
          </a:p>
          <a:p>
            <a:endParaRPr lang="en-US" altLang="en-US" dirty="0">
              <a:ea typeface="ＭＳ Ｐゴシック" panose="020B0600070205080204" pitchFamily="34" charset="-128"/>
            </a:endParaRPr>
          </a:p>
        </p:txBody>
      </p:sp>
      <p:sp>
        <p:nvSpPr>
          <p:cNvPr id="49156" name="Text Placeholder 11">
            <a:extLst>
              <a:ext uri="{FF2B5EF4-FFF2-40B4-BE49-F238E27FC236}">
                <a16:creationId xmlns:a16="http://schemas.microsoft.com/office/drawing/2014/main" id="{9CDE7591-53AB-A147-8F0A-3343ABE13AF4}"/>
              </a:ext>
            </a:extLst>
          </p:cNvPr>
          <p:cNvSpPr>
            <a:spLocks noGrp="1" noChangeArrowheads="1"/>
          </p:cNvSpPr>
          <p:nvPr>
            <p:ph type="body" sz="quarter" idx="20"/>
          </p:nvPr>
        </p:nvSpPr>
        <p:spPr>
          <a:xfrm>
            <a:off x="342900" y="1676400"/>
            <a:ext cx="3570288" cy="2497992"/>
          </a:xfrm>
        </p:spPr>
        <p:txBody>
          <a:bodyPr/>
          <a:lstStyle/>
          <a:p>
            <a:r>
              <a:rPr lang="en-US" altLang="en-US" dirty="0">
                <a:ea typeface="ＭＳ Ｐゴシック" panose="020B0600070205080204" pitchFamily="34" charset="-128"/>
              </a:rPr>
              <a:t>Most accessed journals</a:t>
            </a:r>
          </a:p>
          <a:p>
            <a:pPr lvl="3"/>
            <a:r>
              <a:rPr lang="en-US" altLang="en-US" dirty="0">
                <a:latin typeface="Arial" panose="020B0604020202020204" pitchFamily="34" charset="0"/>
                <a:cs typeface="Arial" panose="020B0604020202020204" pitchFamily="34" charset="0"/>
              </a:rPr>
              <a:t>International Mountain Society</a:t>
            </a:r>
          </a:p>
          <a:p>
            <a:pPr lvl="4">
              <a:tabLst>
                <a:tab pos="3076575" algn="l"/>
              </a:tabLst>
            </a:pPr>
            <a:r>
              <a:rPr lang="en-US" altLang="en-US" dirty="0">
                <a:latin typeface="Georgia" panose="02040502050405020303" pitchFamily="18" charset="0"/>
                <a:ea typeface="ＭＳ Ｐゴシック" panose="020B0600070205080204" pitchFamily="34" charset="-128"/>
              </a:rPr>
              <a:t>Mountain Research and Development</a:t>
            </a:r>
          </a:p>
          <a:p>
            <a:pPr lvl="3"/>
            <a:r>
              <a:rPr lang="en-US" altLang="en-US" dirty="0">
                <a:latin typeface="Arial" panose="020B0604020202020204" pitchFamily="34" charset="0"/>
                <a:cs typeface="Arial" panose="020B0604020202020204" pitchFamily="34" charset="0"/>
              </a:rPr>
              <a:t>American Ornithological Society</a:t>
            </a:r>
          </a:p>
          <a:p>
            <a:pPr lvl="4"/>
            <a:r>
              <a:rPr lang="en-US" altLang="en-US" dirty="0">
                <a:latin typeface="Georgia" panose="02040502050405020303" pitchFamily="18" charset="0"/>
                <a:ea typeface="ＭＳ Ｐゴシック" panose="020B0600070205080204" pitchFamily="34" charset="-128"/>
              </a:rPr>
              <a:t>The Auk</a:t>
            </a:r>
          </a:p>
          <a:p>
            <a:pPr lvl="3"/>
            <a:r>
              <a:rPr lang="en-US" altLang="en-US" dirty="0">
                <a:latin typeface="Arial" panose="020B0604020202020204" pitchFamily="34" charset="0"/>
                <a:cs typeface="Arial" panose="020B0604020202020204" pitchFamily="34" charset="0"/>
              </a:rPr>
              <a:t>Coastal Education and Research Foundation</a:t>
            </a:r>
          </a:p>
          <a:p>
            <a:pPr lvl="4">
              <a:spcAft>
                <a:spcPts val="500"/>
              </a:spcAft>
            </a:pPr>
            <a:r>
              <a:rPr lang="en-US" altLang="en-US" dirty="0">
                <a:latin typeface="Georgia" panose="02040502050405020303" pitchFamily="18" charset="0"/>
                <a:ea typeface="ＭＳ Ｐゴシック" panose="020B0600070205080204" pitchFamily="34" charset="-128"/>
              </a:rPr>
              <a:t>Journal of Coastal Research</a:t>
            </a:r>
          </a:p>
          <a:p>
            <a:pPr lvl="3"/>
            <a:r>
              <a:rPr lang="en-US" altLang="en-US" dirty="0">
                <a:latin typeface="Arial" panose="020B0604020202020204" pitchFamily="34" charset="0"/>
                <a:cs typeface="Arial" panose="020B0604020202020204" pitchFamily="34" charset="0"/>
              </a:rPr>
              <a:t>Wildlife Disease Association</a:t>
            </a:r>
          </a:p>
          <a:p>
            <a:pPr lvl="4"/>
            <a:r>
              <a:rPr lang="en-US" altLang="en-US" dirty="0">
                <a:latin typeface="Georgia" panose="02040502050405020303" pitchFamily="18" charset="0"/>
                <a:ea typeface="ＭＳ Ｐゴシック" panose="020B0600070205080204" pitchFamily="34" charset="-128"/>
              </a:rPr>
              <a:t>Journal of Wildlife Diseases</a:t>
            </a:r>
          </a:p>
        </p:txBody>
      </p:sp>
      <p:sp>
        <p:nvSpPr>
          <p:cNvPr id="49157" name="Footer Placeholder 3">
            <a:extLst>
              <a:ext uri="{FF2B5EF4-FFF2-40B4-BE49-F238E27FC236}">
                <a16:creationId xmlns:a16="http://schemas.microsoft.com/office/drawing/2014/main" id="{40E829D8-5125-1C4C-8EAF-82BAAEA0EE17}"/>
              </a:ext>
            </a:extLst>
          </p:cNvPr>
          <p:cNvSpPr>
            <a:spLocks noGrp="1" noChangeArrowheads="1"/>
          </p:cNvSpPr>
          <p:nvPr>
            <p:ph type="ftr"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pic>
        <p:nvPicPr>
          <p:cNvPr id="49158" name="Picture 14">
            <a:extLst>
              <a:ext uri="{FF2B5EF4-FFF2-40B4-BE49-F238E27FC236}">
                <a16:creationId xmlns:a16="http://schemas.microsoft.com/office/drawing/2014/main" id="{CB05B349-5CB9-2F49-884D-E4C138E180B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416300" y="2368550"/>
            <a:ext cx="8731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9" name="Group 9">
            <a:extLst>
              <a:ext uri="{FF2B5EF4-FFF2-40B4-BE49-F238E27FC236}">
                <a16:creationId xmlns:a16="http://schemas.microsoft.com/office/drawing/2014/main" id="{6BD04A80-C7E6-3B46-9C6A-FD487976687F}"/>
              </a:ext>
            </a:extLst>
          </p:cNvPr>
          <p:cNvGrpSpPr>
            <a:grpSpLocks/>
          </p:cNvGrpSpPr>
          <p:nvPr/>
        </p:nvGrpSpPr>
        <p:grpSpPr bwMode="auto">
          <a:xfrm>
            <a:off x="330200" y="3669142"/>
            <a:ext cx="3086100" cy="963613"/>
            <a:chOff x="6093798" y="3858859"/>
            <a:chExt cx="3086528" cy="962374"/>
          </a:xfrm>
        </p:grpSpPr>
        <p:sp>
          <p:nvSpPr>
            <p:cNvPr id="26" name="Rectangle 25">
              <a:extLst>
                <a:ext uri="{FF2B5EF4-FFF2-40B4-BE49-F238E27FC236}">
                  <a16:creationId xmlns:a16="http://schemas.microsoft.com/office/drawing/2014/main" id="{9CE9E239-5AEC-7C47-A791-29B58BEAEAB8}"/>
                </a:ext>
              </a:extLst>
            </p:cNvPr>
            <p:cNvSpPr/>
            <p:nvPr/>
          </p:nvSpPr>
          <p:spPr>
            <a:xfrm>
              <a:off x="6093798" y="3858859"/>
              <a:ext cx="3086528" cy="57076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0" name="Elbow Connector 29">
              <a:extLst>
                <a:ext uri="{FF2B5EF4-FFF2-40B4-BE49-F238E27FC236}">
                  <a16:creationId xmlns:a16="http://schemas.microsoft.com/office/drawing/2014/main" id="{943254E5-79D2-864C-891C-9A6C11BEB4E1}"/>
                </a:ext>
              </a:extLst>
            </p:cNvPr>
            <p:cNvCxnSpPr>
              <a:cxnSpLocks/>
            </p:cNvCxnSpPr>
            <p:nvPr/>
          </p:nvCxnSpPr>
          <p:spPr>
            <a:xfrm rot="10800000" flipV="1">
              <a:off x="7797421" y="4429624"/>
              <a:ext cx="843079" cy="391609"/>
            </a:xfrm>
            <a:prstGeom prst="bentConnector3">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49160" name="Picture 12">
            <a:extLst>
              <a:ext uri="{FF2B5EF4-FFF2-40B4-BE49-F238E27FC236}">
                <a16:creationId xmlns:a16="http://schemas.microsoft.com/office/drawing/2014/main" id="{BE6BFA29-7EDD-824A-8A09-48D811C246D1}"/>
              </a:ext>
            </a:extLst>
          </p:cNvPr>
          <p:cNvSpPr>
            <a:spLocks noChangeAspect="1" noChangeArrowheads="1"/>
          </p:cNvSpPr>
          <p:nvPr/>
        </p:nvSpPr>
        <p:spPr bwMode="auto">
          <a:xfrm>
            <a:off x="458788" y="4657725"/>
            <a:ext cx="12382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TextBox 13">
            <a:extLst>
              <a:ext uri="{FF2B5EF4-FFF2-40B4-BE49-F238E27FC236}">
                <a16:creationId xmlns:a16="http://schemas.microsoft.com/office/drawing/2014/main" id="{A7EB4200-E881-1143-9406-A75372A3B6A2}"/>
              </a:ext>
            </a:extLst>
          </p:cNvPr>
          <p:cNvSpPr txBox="1"/>
          <p:nvPr/>
        </p:nvSpPr>
        <p:spPr>
          <a:xfrm>
            <a:off x="1604963" y="4753403"/>
            <a:ext cx="3055937" cy="1484312"/>
          </a:xfrm>
          <a:prstGeom prst="rect">
            <a:avLst/>
          </a:prstGeom>
          <a:noFill/>
        </p:spPr>
        <p:txBody>
          <a:bodyPr anchor="b">
            <a:spAutoFit/>
          </a:bodyPr>
          <a:lstStyle/>
          <a:p>
            <a:pPr marL="137160" lvl="2" eaLnBrk="1" hangingPunct="1">
              <a:lnSpc>
                <a:spcPct val="120000"/>
              </a:lnSpc>
              <a:spcAft>
                <a:spcPts val="300"/>
              </a:spcAft>
              <a:defRPr/>
            </a:pPr>
            <a:r>
              <a:rPr lang="en-US" sz="1000" b="1" dirty="0">
                <a:solidFill>
                  <a:schemeClr val="accent2"/>
                </a:solidFill>
                <a:latin typeface="+mj-lt"/>
              </a:rPr>
              <a:t>2015</a:t>
            </a:r>
            <a:r>
              <a:rPr lang="en-US" sz="1000" dirty="0">
                <a:solidFill>
                  <a:schemeClr val="accent2"/>
                </a:solidFill>
                <a:latin typeface="+mj-lt"/>
              </a:rPr>
              <a:t>: </a:t>
            </a:r>
            <a:r>
              <a:rPr lang="en-US" sz="1000" i="1" dirty="0">
                <a:solidFill>
                  <a:schemeClr val="accent2"/>
                </a:solidFill>
                <a:latin typeface="+mj-lt"/>
              </a:rPr>
              <a:t>Journal of Wildlife Diseases </a:t>
            </a:r>
            <a:r>
              <a:rPr lang="en-US" sz="1000" dirty="0">
                <a:solidFill>
                  <a:schemeClr val="accent2"/>
                </a:solidFill>
                <a:latin typeface="+mj-lt"/>
              </a:rPr>
              <a:t>debuts in BioOne Complete</a:t>
            </a:r>
          </a:p>
          <a:p>
            <a:pPr marL="347663" lvl="2" indent="-115888" eaLnBrk="1" hangingPunct="1">
              <a:lnSpc>
                <a:spcPct val="120000"/>
              </a:lnSpc>
              <a:spcAft>
                <a:spcPts val="300"/>
              </a:spcAft>
              <a:buFont typeface="Arial" charset="0"/>
              <a:buChar char="•"/>
              <a:defRPr/>
            </a:pPr>
            <a:r>
              <a:rPr lang="en-US" sz="1000" dirty="0">
                <a:solidFill>
                  <a:schemeClr val="accent2"/>
                </a:solidFill>
                <a:latin typeface="+mj-lt"/>
              </a:rPr>
              <a:t>full run of issues dating  </a:t>
            </a:r>
            <a:br>
              <a:rPr lang="en-US" sz="1000" dirty="0">
                <a:solidFill>
                  <a:schemeClr val="accent2"/>
                </a:solidFill>
                <a:latin typeface="+mj-lt"/>
              </a:rPr>
            </a:br>
            <a:r>
              <a:rPr lang="en-US" sz="1000" dirty="0">
                <a:solidFill>
                  <a:schemeClr val="accent2"/>
                </a:solidFill>
                <a:latin typeface="+mj-lt"/>
              </a:rPr>
              <a:t>back to </a:t>
            </a:r>
            <a:r>
              <a:rPr lang="en-US" sz="1000" b="1" dirty="0">
                <a:solidFill>
                  <a:schemeClr val="accent2"/>
                </a:solidFill>
                <a:latin typeface="+mj-lt"/>
              </a:rPr>
              <a:t>Vol 1 (1965) </a:t>
            </a:r>
          </a:p>
          <a:p>
            <a:pPr marL="347663" lvl="2" indent="-115888" eaLnBrk="1" hangingPunct="1">
              <a:lnSpc>
                <a:spcPct val="120000"/>
              </a:lnSpc>
              <a:spcAft>
                <a:spcPts val="300"/>
              </a:spcAft>
              <a:buFont typeface="Arial" charset="0"/>
              <a:buChar char="•"/>
              <a:defRPr/>
            </a:pPr>
            <a:r>
              <a:rPr lang="en-US" sz="1000" dirty="0">
                <a:solidFill>
                  <a:schemeClr val="accent2"/>
                </a:solidFill>
                <a:latin typeface="+mj-lt"/>
              </a:rPr>
              <a:t>current holdings:</a:t>
            </a:r>
            <a:br>
              <a:rPr lang="en-US" sz="1000" dirty="0">
                <a:solidFill>
                  <a:schemeClr val="accent2"/>
                </a:solidFill>
                <a:latin typeface="+mj-lt"/>
              </a:rPr>
            </a:br>
            <a:r>
              <a:rPr lang="en-US" sz="1000" b="1" dirty="0">
                <a:solidFill>
                  <a:schemeClr val="accent2"/>
                </a:solidFill>
                <a:latin typeface="+mj-lt"/>
              </a:rPr>
              <a:t>213</a:t>
            </a:r>
            <a:r>
              <a:rPr lang="en-US" sz="1000" dirty="0">
                <a:solidFill>
                  <a:schemeClr val="accent2"/>
                </a:solidFill>
                <a:latin typeface="+mj-lt"/>
              </a:rPr>
              <a:t> issues : </a:t>
            </a:r>
            <a:r>
              <a:rPr lang="en-US" sz="1000" b="1" dirty="0">
                <a:solidFill>
                  <a:schemeClr val="accent2"/>
                </a:solidFill>
                <a:latin typeface="+mj-lt"/>
              </a:rPr>
              <a:t>6,148</a:t>
            </a:r>
            <a:r>
              <a:rPr lang="en-US" sz="1000" dirty="0">
                <a:solidFill>
                  <a:schemeClr val="accent2"/>
                </a:solidFill>
                <a:latin typeface="+mj-lt"/>
              </a:rPr>
              <a:t> articles : </a:t>
            </a:r>
            <a:r>
              <a:rPr lang="en-US" sz="1000" b="1" dirty="0">
                <a:solidFill>
                  <a:schemeClr val="accent2"/>
                </a:solidFill>
                <a:latin typeface="+mj-lt"/>
              </a:rPr>
              <a:t>36,185</a:t>
            </a:r>
            <a:r>
              <a:rPr lang="en-US" sz="1000" dirty="0">
                <a:solidFill>
                  <a:schemeClr val="accent2"/>
                </a:solidFill>
                <a:latin typeface="+mj-lt"/>
              </a:rPr>
              <a:t> pages</a:t>
            </a:r>
          </a:p>
          <a:p>
            <a:pPr marL="347663" lvl="2" indent="-115888" eaLnBrk="1" hangingPunct="1">
              <a:lnSpc>
                <a:spcPct val="120000"/>
              </a:lnSpc>
              <a:spcAft>
                <a:spcPts val="300"/>
              </a:spcAft>
              <a:buFont typeface="Arial" charset="0"/>
              <a:buChar char="•"/>
              <a:defRPr/>
            </a:pPr>
            <a:r>
              <a:rPr lang="en-US" sz="1000" dirty="0">
                <a:solidFill>
                  <a:schemeClr val="accent2"/>
                </a:solidFill>
                <a:latin typeface="+mj-lt"/>
              </a:rPr>
              <a:t>open access: Vol 3 (1965) - Vol 46 : 2010 </a:t>
            </a:r>
          </a:p>
        </p:txBody>
      </p:sp>
      <p:pic>
        <p:nvPicPr>
          <p:cNvPr id="49162" name="Picture 15">
            <a:extLst>
              <a:ext uri="{FF2B5EF4-FFF2-40B4-BE49-F238E27FC236}">
                <a16:creationId xmlns:a16="http://schemas.microsoft.com/office/drawing/2014/main" id="{AC62E4B1-002B-A44F-AFC4-E2F4F29A2C8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346143" y="6059052"/>
            <a:ext cx="8731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54B088B-2B8C-C34D-B9EB-803CFA7A1A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913" y="4507079"/>
            <a:ext cx="1277838" cy="170378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a:extLst>
              <a:ext uri="{FF2B5EF4-FFF2-40B4-BE49-F238E27FC236}">
                <a16:creationId xmlns:a16="http://schemas.microsoft.com/office/drawing/2014/main" id="{F4358275-A80C-C54D-AF72-8F699B763EF0}"/>
              </a:ext>
            </a:extLst>
          </p:cNvPr>
          <p:cNvSpPr>
            <a:spLocks noGrp="1" noChangeArrowheads="1"/>
          </p:cNvSpPr>
          <p:nvPr>
            <p:ph type="title"/>
          </p:nvPr>
        </p:nvSpPr>
        <p:spPr/>
        <p:txBody>
          <a:bodyPr/>
          <a:lstStyle/>
          <a:p>
            <a:r>
              <a:rPr lang="en-US" altLang="en-US" dirty="0">
                <a:latin typeface="Georgia" panose="02040502050405020303" pitchFamily="18" charset="0"/>
                <a:ea typeface="ＭＳ Ｐゴシック" panose="020B0600070205080204" pitchFamily="34" charset="-128"/>
              </a:rPr>
              <a:t>Highly Cited Papers</a:t>
            </a:r>
          </a:p>
        </p:txBody>
      </p:sp>
      <p:sp>
        <p:nvSpPr>
          <p:cNvPr id="51204" name="Slide Number Placeholder 2">
            <a:extLst>
              <a:ext uri="{FF2B5EF4-FFF2-40B4-BE49-F238E27FC236}">
                <a16:creationId xmlns:a16="http://schemas.microsoft.com/office/drawing/2014/main" id="{B23A7576-6C32-7E4D-A62E-BA828612A4DB}"/>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5B78C7-E59C-B943-8CE7-D8183DCDBAA0}" type="slidenum">
              <a:rPr lang="en-US" altLang="en-US">
                <a:solidFill>
                  <a:schemeClr val="accent2"/>
                </a:solidFill>
                <a:cs typeface="Arial" panose="020B0604020202020204" pitchFamily="34" charset="0"/>
              </a:rPr>
              <a:pPr/>
              <a:t>16</a:t>
            </a:fld>
            <a:endParaRPr lang="en-US" altLang="en-US">
              <a:solidFill>
                <a:schemeClr val="accent2"/>
              </a:solidFill>
              <a:cs typeface="Arial" panose="020B0604020202020204" pitchFamily="34" charset="0"/>
            </a:endParaRPr>
          </a:p>
        </p:txBody>
      </p:sp>
      <p:sp>
        <p:nvSpPr>
          <p:cNvPr id="51205" name="Text Placeholder 4">
            <a:extLst>
              <a:ext uri="{FF2B5EF4-FFF2-40B4-BE49-F238E27FC236}">
                <a16:creationId xmlns:a16="http://schemas.microsoft.com/office/drawing/2014/main" id="{8789F37F-9C07-994B-A8F5-8CE753E79B3D}"/>
              </a:ext>
            </a:extLst>
          </p:cNvPr>
          <p:cNvSpPr>
            <a:spLocks noGrp="1" noChangeArrowheads="1"/>
          </p:cNvSpPr>
          <p:nvPr>
            <p:ph type="body" sz="quarter" idx="20"/>
          </p:nvPr>
        </p:nvSpPr>
        <p:spPr>
          <a:xfrm>
            <a:off x="342900" y="1676400"/>
            <a:ext cx="4402138" cy="4440238"/>
          </a:xfrm>
        </p:spPr>
        <p:txBody>
          <a:bodyPr/>
          <a:lstStyle/>
          <a:p>
            <a:pPr lvl="3"/>
            <a:r>
              <a:rPr lang="en-US" altLang="en-US" dirty="0">
                <a:latin typeface="Arial" panose="020B0604020202020204" pitchFamily="34" charset="0"/>
                <a:cs typeface="Arial" panose="020B0604020202020204" pitchFamily="34" charset="0"/>
              </a:rPr>
              <a:t>Weed Science</a:t>
            </a:r>
          </a:p>
          <a:p>
            <a:pPr lvl="4"/>
            <a:r>
              <a:rPr lang="en-US" altLang="en-US" dirty="0">
                <a:latin typeface="Georgia" panose="02040502050405020303" pitchFamily="18" charset="0"/>
                <a:ea typeface="ＭＳ Ｐゴシック" panose="020B0600070205080204" pitchFamily="34" charset="-128"/>
              </a:rPr>
              <a:t>Reducing the Risks of Herbicide Resistance: Best Management Practices and Recommendations</a:t>
            </a:r>
          </a:p>
          <a:p>
            <a:pPr lvl="3"/>
            <a:r>
              <a:rPr lang="en-US" altLang="en-US" dirty="0">
                <a:latin typeface="Arial" panose="020B0604020202020204" pitchFamily="34" charset="0"/>
                <a:cs typeface="Arial" panose="020B0604020202020204" pitchFamily="34" charset="0"/>
              </a:rPr>
              <a:t>American Museum </a:t>
            </a:r>
            <a:r>
              <a:rPr lang="en-US" altLang="en-US" dirty="0" err="1">
                <a:latin typeface="Arial" panose="020B0604020202020204" pitchFamily="34" charset="0"/>
                <a:cs typeface="Arial" panose="020B0604020202020204" pitchFamily="34" charset="0"/>
              </a:rPr>
              <a:t>Novitates</a:t>
            </a:r>
            <a:endParaRPr lang="en-US" altLang="en-US" dirty="0">
              <a:latin typeface="Arial" panose="020B0604020202020204" pitchFamily="34" charset="0"/>
              <a:cs typeface="Arial" panose="020B0604020202020204" pitchFamily="34" charset="0"/>
            </a:endParaRPr>
          </a:p>
          <a:p>
            <a:pPr lvl="4"/>
            <a:r>
              <a:rPr lang="en-US" altLang="en-US" dirty="0">
                <a:latin typeface="Georgia" panose="02040502050405020303" pitchFamily="18" charset="0"/>
                <a:ea typeface="ＭＳ Ｐゴシック" panose="020B0600070205080204" pitchFamily="34" charset="-128"/>
              </a:rPr>
              <a:t>Fossiliferous Cretaceous Amber from </a:t>
            </a:r>
            <a:br>
              <a:rPr lang="en-US" altLang="en-US" dirty="0">
                <a:latin typeface="Georgia" panose="02040502050405020303" pitchFamily="18" charset="0"/>
                <a:ea typeface="ＭＳ Ｐゴシック" panose="020B0600070205080204" pitchFamily="34" charset="-128"/>
              </a:rPr>
            </a:br>
            <a:r>
              <a:rPr lang="en-US" altLang="en-US" dirty="0">
                <a:latin typeface="Georgia" panose="02040502050405020303" pitchFamily="18" charset="0"/>
                <a:ea typeface="ＭＳ Ｐゴシック" panose="020B0600070205080204" pitchFamily="34" charset="-128"/>
              </a:rPr>
              <a:t>Myanmar (Burma): Its Rediscovery, </a:t>
            </a:r>
            <a:br>
              <a:rPr lang="en-US" altLang="en-US" dirty="0">
                <a:latin typeface="Georgia" panose="02040502050405020303" pitchFamily="18" charset="0"/>
                <a:ea typeface="ＭＳ Ｐゴシック" panose="020B0600070205080204" pitchFamily="34" charset="-128"/>
              </a:rPr>
            </a:br>
            <a:r>
              <a:rPr lang="en-US" altLang="en-US" dirty="0">
                <a:latin typeface="Georgia" panose="02040502050405020303" pitchFamily="18" charset="0"/>
                <a:ea typeface="ＭＳ Ｐゴシック" panose="020B0600070205080204" pitchFamily="34" charset="-128"/>
              </a:rPr>
              <a:t>Biotic Diversity, and Paleontological Significance</a:t>
            </a:r>
          </a:p>
          <a:p>
            <a:pPr lvl="3"/>
            <a:r>
              <a:rPr lang="en-US" altLang="en-US" dirty="0">
                <a:latin typeface="Arial" panose="020B0604020202020204" pitchFamily="34" charset="0"/>
                <a:cs typeface="Arial" panose="020B0604020202020204" pitchFamily="34" charset="0"/>
              </a:rPr>
              <a:t>Radiation Research</a:t>
            </a:r>
          </a:p>
          <a:p>
            <a:pPr lvl="4"/>
            <a:r>
              <a:rPr lang="en-US" altLang="en-US" dirty="0">
                <a:latin typeface="Georgia" panose="02040502050405020303" pitchFamily="18" charset="0"/>
                <a:ea typeface="ＭＳ Ｐゴシック" panose="020B0600070205080204" pitchFamily="34" charset="-128"/>
              </a:rPr>
              <a:t>Solid Cancer Incidence in Atomic Bomb </a:t>
            </a:r>
            <a:br>
              <a:rPr lang="en-US" altLang="en-US" dirty="0">
                <a:latin typeface="Georgia" panose="02040502050405020303" pitchFamily="18" charset="0"/>
                <a:ea typeface="ＭＳ Ｐゴシック" panose="020B0600070205080204" pitchFamily="34" charset="-128"/>
              </a:rPr>
            </a:br>
            <a:r>
              <a:rPr lang="en-US" altLang="en-US" dirty="0">
                <a:latin typeface="Georgia" panose="02040502050405020303" pitchFamily="18" charset="0"/>
                <a:ea typeface="ＭＳ Ｐゴシック" panose="020B0600070205080204" pitchFamily="34" charset="-128"/>
              </a:rPr>
              <a:t>Survivors: 1958–1998</a:t>
            </a:r>
          </a:p>
          <a:p>
            <a:pPr lvl="3"/>
            <a:r>
              <a:rPr lang="en-US" altLang="en-US" dirty="0">
                <a:latin typeface="Arial" panose="020B0604020202020204" pitchFamily="34" charset="0"/>
                <a:cs typeface="Arial" panose="020B0604020202020204" pitchFamily="34" charset="0"/>
              </a:rPr>
              <a:t>The Arabidopsis Book</a:t>
            </a:r>
          </a:p>
          <a:p>
            <a:pPr lvl="4"/>
            <a:r>
              <a:rPr lang="en-US" altLang="en-US" dirty="0">
                <a:latin typeface="Georgia" panose="02040502050405020303" pitchFamily="18" charset="0"/>
                <a:ea typeface="ＭＳ Ｐゴシック" panose="020B0600070205080204" pitchFamily="34" charset="-128"/>
              </a:rPr>
              <a:t>Abscisic Acid Synthesis and Response</a:t>
            </a:r>
          </a:p>
          <a:p>
            <a:pPr lvl="3"/>
            <a:r>
              <a:rPr lang="en-US" altLang="en-US" dirty="0">
                <a:latin typeface="Arial" panose="020B0604020202020204" pitchFamily="34" charset="0"/>
                <a:cs typeface="Arial" panose="020B0604020202020204" pitchFamily="34" charset="0"/>
              </a:rPr>
              <a:t>Bulletin of the American Museum of Natural History</a:t>
            </a:r>
          </a:p>
          <a:p>
            <a:pPr lvl="4"/>
            <a:r>
              <a:rPr lang="en-US" altLang="en-US" dirty="0">
                <a:latin typeface="Georgia" panose="02040502050405020303" pitchFamily="18" charset="0"/>
                <a:ea typeface="ＭＳ Ｐゴシック" panose="020B0600070205080204" pitchFamily="34" charset="-128"/>
              </a:rPr>
              <a:t>The Early Evolution of Archosaurs: </a:t>
            </a:r>
            <a:br>
              <a:rPr lang="en-US" altLang="en-US" dirty="0">
                <a:latin typeface="Georgia" panose="02040502050405020303" pitchFamily="18" charset="0"/>
                <a:ea typeface="ＭＳ Ｐゴシック" panose="020B0600070205080204" pitchFamily="34" charset="-128"/>
              </a:rPr>
            </a:br>
            <a:r>
              <a:rPr lang="en-US" altLang="en-US" dirty="0">
                <a:latin typeface="Georgia" panose="02040502050405020303" pitchFamily="18" charset="0"/>
                <a:ea typeface="ＭＳ Ｐゴシック" panose="020B0600070205080204" pitchFamily="34" charset="-128"/>
              </a:rPr>
              <a:t>Relationships and the Origin of Major Clades</a:t>
            </a:r>
          </a:p>
          <a:p>
            <a:pPr lvl="3"/>
            <a:r>
              <a:rPr lang="en-US" altLang="en-US" dirty="0">
                <a:latin typeface="Arial" panose="020B0604020202020204" pitchFamily="34" charset="0"/>
                <a:cs typeface="Arial" panose="020B0604020202020204" pitchFamily="34" charset="0"/>
              </a:rPr>
              <a:t>Journal of Parasitology</a:t>
            </a:r>
          </a:p>
          <a:p>
            <a:pPr lvl="4"/>
            <a:r>
              <a:rPr lang="en-US" altLang="en-US" dirty="0">
                <a:latin typeface="Georgia" panose="02040502050405020303" pitchFamily="18" charset="0"/>
                <a:ea typeface="ＭＳ Ｐゴシック" panose="020B0600070205080204" pitchFamily="34" charset="-128"/>
              </a:rPr>
              <a:t>Quantifying Parasites in Samples of Hosts</a:t>
            </a:r>
          </a:p>
          <a:p>
            <a:pPr lvl="3"/>
            <a:endParaRPr lang="en-US" altLang="en-US" dirty="0">
              <a:latin typeface="Arial" panose="020B0604020202020204" pitchFamily="34" charset="0"/>
              <a:cs typeface="Arial" panose="020B0604020202020204" pitchFamily="34" charset="0"/>
            </a:endParaRPr>
          </a:p>
        </p:txBody>
      </p:sp>
      <p:sp>
        <p:nvSpPr>
          <p:cNvPr id="51206" name="Footer Placeholder 5">
            <a:extLst>
              <a:ext uri="{FF2B5EF4-FFF2-40B4-BE49-F238E27FC236}">
                <a16:creationId xmlns:a16="http://schemas.microsoft.com/office/drawing/2014/main" id="{66DD64B7-7956-514F-92A0-D3FBA12B8DB4}"/>
              </a:ext>
            </a:extLst>
          </p:cNvPr>
          <p:cNvSpPr>
            <a:spLocks noGrp="1" noChangeArrowheads="1"/>
          </p:cNvSpPr>
          <p:nvPr>
            <p:ph type="ftr"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pic>
        <p:nvPicPr>
          <p:cNvPr id="10" name="Picture 9">
            <a:extLst>
              <a:ext uri="{FF2B5EF4-FFF2-40B4-BE49-F238E27FC236}">
                <a16:creationId xmlns:a16="http://schemas.microsoft.com/office/drawing/2014/main" id="{45FA0E60-F3BA-BB42-97C5-531F89D2DB06}"/>
              </a:ext>
            </a:extLst>
          </p:cNvPr>
          <p:cNvPicPr>
            <a:picLocks noChangeAspect="1"/>
          </p:cNvPicPr>
          <p:nvPr/>
        </p:nvPicPr>
        <p:blipFill rotWithShape="1">
          <a:blip r:embed="rId3" cstate="hqprint">
            <a:duotone>
              <a:schemeClr val="bg2">
                <a:shade val="45000"/>
                <a:satMod val="135000"/>
              </a:schemeClr>
              <a:prstClr val="white"/>
            </a:duotone>
            <a:alphaModFix amt="15000"/>
            <a:extLst>
              <a:ext uri="{28A0092B-C50C-407E-A947-70E740481C1C}">
                <a14:useLocalDpi xmlns:a14="http://schemas.microsoft.com/office/drawing/2010/main"/>
              </a:ext>
            </a:extLst>
          </a:blip>
          <a:srcRect t="2392" r="26951" b="-1"/>
          <a:stretch/>
        </p:blipFill>
        <p:spPr>
          <a:xfrm>
            <a:off x="5256836" y="514338"/>
            <a:ext cx="3887164" cy="6218377"/>
          </a:xfrm>
          <a:prstGeom prst="rect">
            <a:avLst/>
          </a:prstGeom>
        </p:spPr>
      </p:pic>
      <p:pic>
        <p:nvPicPr>
          <p:cNvPr id="11" name="Picture 10">
            <a:extLst>
              <a:ext uri="{FF2B5EF4-FFF2-40B4-BE49-F238E27FC236}">
                <a16:creationId xmlns:a16="http://schemas.microsoft.com/office/drawing/2014/main" id="{84E4E719-6C30-5F4F-AE11-6582BC848777}"/>
              </a:ext>
            </a:extLst>
          </p:cNvPr>
          <p:cNvPicPr>
            <a:picLocks noChangeAspect="1"/>
          </p:cNvPicPr>
          <p:nvPr/>
        </p:nvPicPr>
        <p:blipFill rotWithShape="1">
          <a:blip r:embed="rId4" cstate="hqprint">
            <a:duotone>
              <a:prstClr val="black"/>
              <a:schemeClr val="accent4">
                <a:tint val="45000"/>
                <a:satMod val="400000"/>
              </a:schemeClr>
            </a:duotone>
            <a:extLst>
              <a:ext uri="{28A0092B-C50C-407E-A947-70E740481C1C}">
                <a14:useLocalDpi xmlns:a14="http://schemas.microsoft.com/office/drawing/2010/main"/>
              </a:ext>
            </a:extLst>
          </a:blip>
          <a:srcRect r="5366" b="48098"/>
          <a:stretch/>
        </p:blipFill>
        <p:spPr>
          <a:xfrm>
            <a:off x="4610100" y="3982745"/>
            <a:ext cx="4533900" cy="1596393"/>
          </a:xfrm>
          <a:prstGeom prst="rect">
            <a:avLst/>
          </a:prstGeom>
        </p:spPr>
      </p:pic>
      <p:pic>
        <p:nvPicPr>
          <p:cNvPr id="12" name="Picture 11">
            <a:extLst>
              <a:ext uri="{FF2B5EF4-FFF2-40B4-BE49-F238E27FC236}">
                <a16:creationId xmlns:a16="http://schemas.microsoft.com/office/drawing/2014/main" id="{53238290-9425-BC42-A6CF-AE0505F9F5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533" t="2646" r="22036" b="3255"/>
          <a:stretch/>
        </p:blipFill>
        <p:spPr>
          <a:xfrm>
            <a:off x="6373374" y="1743786"/>
            <a:ext cx="2372422" cy="2497873"/>
          </a:xfrm>
          <a:prstGeom prst="rect">
            <a:avLst/>
          </a:prstGeom>
          <a:ln w="53975">
            <a:solidFill>
              <a:schemeClr val="tx1"/>
            </a:solidFill>
          </a:ln>
        </p:spPr>
      </p:pic>
      <p:pic>
        <p:nvPicPr>
          <p:cNvPr id="13" name="Picture 12">
            <a:extLst>
              <a:ext uri="{FF2B5EF4-FFF2-40B4-BE49-F238E27FC236}">
                <a16:creationId xmlns:a16="http://schemas.microsoft.com/office/drawing/2014/main" id="{FDE2C9BF-522C-0045-A05A-A22E01E2D3A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400" r="45512" b="33639"/>
          <a:stretch/>
        </p:blipFill>
        <p:spPr>
          <a:xfrm>
            <a:off x="4333073" y="2153828"/>
            <a:ext cx="1642097" cy="11857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a:extLst>
              <a:ext uri="{FF2B5EF4-FFF2-40B4-BE49-F238E27FC236}">
                <a16:creationId xmlns:a16="http://schemas.microsoft.com/office/drawing/2014/main" id="{F4358275-A80C-C54D-AF72-8F699B763EF0}"/>
              </a:ext>
            </a:extLst>
          </p:cNvPr>
          <p:cNvSpPr>
            <a:spLocks noGrp="1" noChangeArrowheads="1"/>
          </p:cNvSpPr>
          <p:nvPr>
            <p:ph type="title"/>
          </p:nvPr>
        </p:nvSpPr>
        <p:spPr/>
        <p:txBody>
          <a:bodyPr/>
          <a:lstStyle/>
          <a:p>
            <a:r>
              <a:rPr lang="en-US" altLang="en-US" dirty="0">
                <a:latin typeface="Georgia" panose="02040502050405020303" pitchFamily="18" charset="0"/>
                <a:ea typeface="ＭＳ Ｐゴシック" panose="020B0600070205080204" pitchFamily="34" charset="-128"/>
              </a:rPr>
              <a:t>Highly Cited Papers</a:t>
            </a:r>
          </a:p>
        </p:txBody>
      </p:sp>
      <p:sp>
        <p:nvSpPr>
          <p:cNvPr id="51204" name="Slide Number Placeholder 2">
            <a:extLst>
              <a:ext uri="{FF2B5EF4-FFF2-40B4-BE49-F238E27FC236}">
                <a16:creationId xmlns:a16="http://schemas.microsoft.com/office/drawing/2014/main" id="{B23A7576-6C32-7E4D-A62E-BA828612A4DB}"/>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5B78C7-E59C-B943-8CE7-D8183DCDBAA0}" type="slidenum">
              <a:rPr lang="en-US" altLang="en-US">
                <a:solidFill>
                  <a:schemeClr val="accent2"/>
                </a:solidFill>
                <a:cs typeface="Arial" panose="020B0604020202020204" pitchFamily="34" charset="0"/>
              </a:rPr>
              <a:pPr/>
              <a:t>17</a:t>
            </a:fld>
            <a:endParaRPr lang="en-US" altLang="en-US">
              <a:solidFill>
                <a:schemeClr val="accent2"/>
              </a:solidFill>
              <a:cs typeface="Arial" panose="020B0604020202020204" pitchFamily="34" charset="0"/>
            </a:endParaRPr>
          </a:p>
        </p:txBody>
      </p:sp>
      <p:sp>
        <p:nvSpPr>
          <p:cNvPr id="51206" name="Footer Placeholder 5">
            <a:extLst>
              <a:ext uri="{FF2B5EF4-FFF2-40B4-BE49-F238E27FC236}">
                <a16:creationId xmlns:a16="http://schemas.microsoft.com/office/drawing/2014/main" id="{66DD64B7-7956-514F-92A0-D3FBA12B8DB4}"/>
              </a:ext>
            </a:extLst>
          </p:cNvPr>
          <p:cNvSpPr>
            <a:spLocks noGrp="1" noChangeArrowheads="1"/>
          </p:cNvSpPr>
          <p:nvPr>
            <p:ph type="ftr"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pic>
        <p:nvPicPr>
          <p:cNvPr id="10" name="Picture 9">
            <a:extLst>
              <a:ext uri="{FF2B5EF4-FFF2-40B4-BE49-F238E27FC236}">
                <a16:creationId xmlns:a16="http://schemas.microsoft.com/office/drawing/2014/main" id="{45FA0E60-F3BA-BB42-97C5-531F89D2DB06}"/>
              </a:ext>
            </a:extLst>
          </p:cNvPr>
          <p:cNvPicPr>
            <a:picLocks noChangeAspect="1"/>
          </p:cNvPicPr>
          <p:nvPr/>
        </p:nvPicPr>
        <p:blipFill rotWithShape="1">
          <a:blip r:embed="rId3" cstate="hqprint">
            <a:duotone>
              <a:schemeClr val="bg2">
                <a:shade val="45000"/>
                <a:satMod val="135000"/>
              </a:schemeClr>
              <a:prstClr val="white"/>
            </a:duotone>
            <a:alphaModFix amt="15000"/>
            <a:extLst>
              <a:ext uri="{28A0092B-C50C-407E-A947-70E740481C1C}">
                <a14:useLocalDpi xmlns:a14="http://schemas.microsoft.com/office/drawing/2010/main"/>
              </a:ext>
            </a:extLst>
          </a:blip>
          <a:srcRect t="2392" r="26951" b="-1"/>
          <a:stretch/>
        </p:blipFill>
        <p:spPr>
          <a:xfrm>
            <a:off x="5256836" y="514338"/>
            <a:ext cx="3887164" cy="6218377"/>
          </a:xfrm>
          <a:prstGeom prst="rect">
            <a:avLst/>
          </a:prstGeom>
        </p:spPr>
      </p:pic>
      <p:pic>
        <p:nvPicPr>
          <p:cNvPr id="6" name="图片 5">
            <a:extLst>
              <a:ext uri="{FF2B5EF4-FFF2-40B4-BE49-F238E27FC236}">
                <a16:creationId xmlns:a16="http://schemas.microsoft.com/office/drawing/2014/main" id="{FE0C5BD9-D57A-481D-AC34-FC61C7C4CF03}"/>
              </a:ext>
            </a:extLst>
          </p:cNvPr>
          <p:cNvPicPr>
            <a:picLocks noChangeAspect="1"/>
          </p:cNvPicPr>
          <p:nvPr/>
        </p:nvPicPr>
        <p:blipFill>
          <a:blip r:embed="rId4"/>
          <a:stretch>
            <a:fillRect/>
          </a:stretch>
        </p:blipFill>
        <p:spPr>
          <a:xfrm>
            <a:off x="0" y="38100"/>
            <a:ext cx="9144000" cy="6410325"/>
          </a:xfrm>
          <a:prstGeom prst="rect">
            <a:avLst/>
          </a:prstGeom>
        </p:spPr>
      </p:pic>
    </p:spTree>
    <p:extLst>
      <p:ext uri="{BB962C8B-B14F-4D97-AF65-F5344CB8AC3E}">
        <p14:creationId xmlns:p14="http://schemas.microsoft.com/office/powerpoint/2010/main" val="3852149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BF01F0-42B3-4AA7-ABF9-0894681F7D27}"/>
              </a:ext>
            </a:extLst>
          </p:cNvPr>
          <p:cNvSpPr>
            <a:spLocks noGrp="1"/>
          </p:cNvSpPr>
          <p:nvPr>
            <p:ph type="title"/>
          </p:nvPr>
        </p:nvSpPr>
        <p:spPr>
          <a:xfrm>
            <a:off x="161925" y="1828800"/>
            <a:ext cx="8839200" cy="553998"/>
          </a:xfrm>
        </p:spPr>
        <p:txBody>
          <a:bodyPr/>
          <a:lstStyle/>
          <a:p>
            <a:r>
              <a:rPr lang="en-US" altLang="zh-CN" sz="3600" dirty="0"/>
              <a:t>Get Started with </a:t>
            </a:r>
            <a:r>
              <a:rPr lang="en-US" altLang="zh-CN" sz="3600" dirty="0" err="1"/>
              <a:t>BioOne</a:t>
            </a:r>
            <a:r>
              <a:rPr lang="en-US" altLang="zh-CN" sz="3600" dirty="0"/>
              <a:t> Complete</a:t>
            </a:r>
            <a:endParaRPr lang="zh-CN" altLang="en-US" sz="3600" dirty="0"/>
          </a:p>
        </p:txBody>
      </p:sp>
      <p:sp>
        <p:nvSpPr>
          <p:cNvPr id="4" name="内容占位符 3">
            <a:extLst>
              <a:ext uri="{FF2B5EF4-FFF2-40B4-BE49-F238E27FC236}">
                <a16:creationId xmlns:a16="http://schemas.microsoft.com/office/drawing/2014/main" id="{13FF72DB-43DB-47D3-9FD7-18B43B963551}"/>
              </a:ext>
            </a:extLst>
          </p:cNvPr>
          <p:cNvSpPr>
            <a:spLocks noGrp="1"/>
          </p:cNvSpPr>
          <p:nvPr>
            <p:ph sz="quarter" idx="13"/>
          </p:nvPr>
        </p:nvSpPr>
        <p:spPr>
          <a:xfrm>
            <a:off x="342900" y="3159125"/>
            <a:ext cx="4533900" cy="632481"/>
          </a:xfrm>
        </p:spPr>
        <p:txBody>
          <a:bodyPr/>
          <a:lstStyle/>
          <a:p>
            <a:r>
              <a:rPr lang="zh-CN" altLang="en-US" sz="4000" dirty="0">
                <a:latin typeface="MS PGothic" panose="020B0600070205080204" pitchFamily="34" charset="-128"/>
                <a:ea typeface="MS PGothic" panose="020B0600070205080204" pitchFamily="34" charset="-128"/>
              </a:rPr>
              <a:t>使用说明</a:t>
            </a:r>
          </a:p>
        </p:txBody>
      </p:sp>
    </p:spTree>
    <p:extLst>
      <p:ext uri="{BB962C8B-B14F-4D97-AF65-F5344CB8AC3E}">
        <p14:creationId xmlns:p14="http://schemas.microsoft.com/office/powerpoint/2010/main" val="228600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2AF35-F4C2-4533-9E74-D5B606F7BCE6}"/>
              </a:ext>
            </a:extLst>
          </p:cNvPr>
          <p:cNvSpPr>
            <a:spLocks noGrp="1"/>
          </p:cNvSpPr>
          <p:nvPr>
            <p:ph type="title"/>
          </p:nvPr>
        </p:nvSpPr>
        <p:spPr>
          <a:xfrm>
            <a:off x="342900" y="685800"/>
            <a:ext cx="8458200" cy="553998"/>
          </a:xfrm>
        </p:spPr>
        <p:txBody>
          <a:bodyPr/>
          <a:lstStyle/>
          <a:p>
            <a:r>
              <a:rPr lang="en-US" altLang="zh-CN" dirty="0" err="1"/>
              <a:t>BioOne</a:t>
            </a:r>
            <a:r>
              <a:rPr lang="en-US" altLang="zh-CN" dirty="0"/>
              <a:t> </a:t>
            </a:r>
            <a:r>
              <a:rPr lang="zh-CN" altLang="en-US" dirty="0"/>
              <a:t>使用说明</a:t>
            </a:r>
          </a:p>
        </p:txBody>
      </p:sp>
      <p:sp>
        <p:nvSpPr>
          <p:cNvPr id="5" name="灯片编号占位符 4">
            <a:extLst>
              <a:ext uri="{FF2B5EF4-FFF2-40B4-BE49-F238E27FC236}">
                <a16:creationId xmlns:a16="http://schemas.microsoft.com/office/drawing/2014/main" id="{25AE74DF-170A-4F3D-B1C6-00C8FE8F9A1B}"/>
              </a:ext>
            </a:extLst>
          </p:cNvPr>
          <p:cNvSpPr>
            <a:spLocks noGrp="1"/>
          </p:cNvSpPr>
          <p:nvPr>
            <p:ph type="sldNum" sz="quarter" idx="22"/>
          </p:nvPr>
        </p:nvSpPr>
        <p:spPr/>
        <p:txBody>
          <a:bodyPr/>
          <a:lstStyle/>
          <a:p>
            <a:pPr>
              <a:defRPr/>
            </a:pPr>
            <a:fld id="{53C86FFF-DACD-4442-A3F3-C1E1C160F9F9}" type="slidenum">
              <a:rPr lang="en-US" smtClean="0"/>
              <a:pPr>
                <a:defRPr/>
              </a:pPr>
              <a:t>19</a:t>
            </a:fld>
            <a:endParaRPr lang="en-US" dirty="0"/>
          </a:p>
        </p:txBody>
      </p:sp>
      <p:sp>
        <p:nvSpPr>
          <p:cNvPr id="6" name="页脚占位符 5">
            <a:extLst>
              <a:ext uri="{FF2B5EF4-FFF2-40B4-BE49-F238E27FC236}">
                <a16:creationId xmlns:a16="http://schemas.microsoft.com/office/drawing/2014/main" id="{3DFDA4C2-C20D-4966-A3F0-2FB3FD871FD1}"/>
              </a:ext>
            </a:extLst>
          </p:cNvPr>
          <p:cNvSpPr>
            <a:spLocks noGrp="1"/>
          </p:cNvSpPr>
          <p:nvPr>
            <p:ph type="ftr" sz="quarter" idx="23"/>
          </p:nvPr>
        </p:nvSpPr>
        <p:spPr/>
        <p:txBody>
          <a:bodyPr/>
          <a:lstStyle/>
          <a:p>
            <a:pPr>
              <a:defRPr/>
            </a:pPr>
            <a:r>
              <a:rPr lang="en-US"/>
              <a:t>complete.BioOne.org</a:t>
            </a:r>
            <a:endParaRPr lang="en-US" dirty="0"/>
          </a:p>
        </p:txBody>
      </p:sp>
      <p:pic>
        <p:nvPicPr>
          <p:cNvPr id="14" name="内容占位符 13">
            <a:extLst>
              <a:ext uri="{FF2B5EF4-FFF2-40B4-BE49-F238E27FC236}">
                <a16:creationId xmlns:a16="http://schemas.microsoft.com/office/drawing/2014/main" id="{8E1592B3-156D-4F55-A0E4-84EFB09EECC5}"/>
              </a:ext>
            </a:extLst>
          </p:cNvPr>
          <p:cNvPicPr>
            <a:picLocks noGrp="1" noChangeAspect="1"/>
          </p:cNvPicPr>
          <p:nvPr>
            <p:ph sz="quarter" idx="20"/>
          </p:nvPr>
        </p:nvPicPr>
        <p:blipFill>
          <a:blip r:embed="rId2"/>
          <a:stretch>
            <a:fillRect/>
          </a:stretch>
        </p:blipFill>
        <p:spPr>
          <a:xfrm>
            <a:off x="342900" y="2071793"/>
            <a:ext cx="8206192" cy="4376632"/>
          </a:xfrm>
        </p:spPr>
      </p:pic>
      <p:sp>
        <p:nvSpPr>
          <p:cNvPr id="15" name="文本框 14">
            <a:extLst>
              <a:ext uri="{FF2B5EF4-FFF2-40B4-BE49-F238E27FC236}">
                <a16:creationId xmlns:a16="http://schemas.microsoft.com/office/drawing/2014/main" id="{EA7B5C9B-B811-475E-945A-379F08B578DF}"/>
              </a:ext>
            </a:extLst>
          </p:cNvPr>
          <p:cNvSpPr txBox="1"/>
          <p:nvPr/>
        </p:nvSpPr>
        <p:spPr>
          <a:xfrm>
            <a:off x="252009" y="1598891"/>
            <a:ext cx="4520016" cy="369332"/>
          </a:xfrm>
          <a:prstGeom prst="rect">
            <a:avLst/>
          </a:prstGeom>
          <a:noFill/>
        </p:spPr>
        <p:txBody>
          <a:bodyPr wrap="square" rtlCol="0">
            <a:spAutoFit/>
          </a:bodyPr>
          <a:lstStyle/>
          <a:p>
            <a:r>
              <a:rPr lang="zh-CN" altLang="en-US" dirty="0">
                <a:solidFill>
                  <a:srgbClr val="25A07C"/>
                </a:solidFill>
                <a:latin typeface="MS PGothic" panose="020B0600070205080204" pitchFamily="34" charset="-128"/>
                <a:ea typeface="MS PGothic" panose="020B0600070205080204" pitchFamily="34" charset="-128"/>
              </a:rPr>
              <a:t>登陆学校网站进入图书馆页面</a:t>
            </a:r>
          </a:p>
        </p:txBody>
      </p:sp>
      <p:sp>
        <p:nvSpPr>
          <p:cNvPr id="17" name="矩形 16">
            <a:extLst>
              <a:ext uri="{FF2B5EF4-FFF2-40B4-BE49-F238E27FC236}">
                <a16:creationId xmlns:a16="http://schemas.microsoft.com/office/drawing/2014/main" id="{7E30B190-4E0E-4748-B4FB-EE3599027837}"/>
              </a:ext>
            </a:extLst>
          </p:cNvPr>
          <p:cNvSpPr/>
          <p:nvPr/>
        </p:nvSpPr>
        <p:spPr>
          <a:xfrm>
            <a:off x="5810250" y="2108114"/>
            <a:ext cx="400050" cy="5539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95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7C0CFE-19DC-43D6-9776-520D4DB86F3F}"/>
              </a:ext>
            </a:extLst>
          </p:cNvPr>
          <p:cNvSpPr>
            <a:spLocks noGrp="1"/>
          </p:cNvSpPr>
          <p:nvPr>
            <p:ph type="title"/>
          </p:nvPr>
        </p:nvSpPr>
        <p:spPr>
          <a:xfrm>
            <a:off x="342900" y="685801"/>
            <a:ext cx="8458200" cy="1247774"/>
          </a:xfrm>
        </p:spPr>
        <p:txBody>
          <a:bodyPr/>
          <a:lstStyle/>
          <a:p>
            <a:r>
              <a:rPr lang="zh-CN" altLang="en-US" dirty="0"/>
              <a:t>目录</a:t>
            </a:r>
          </a:p>
        </p:txBody>
      </p:sp>
      <p:sp>
        <p:nvSpPr>
          <p:cNvPr id="3" name="文本占位符 2">
            <a:extLst>
              <a:ext uri="{FF2B5EF4-FFF2-40B4-BE49-F238E27FC236}">
                <a16:creationId xmlns:a16="http://schemas.microsoft.com/office/drawing/2014/main" id="{3EBB5C08-5CCB-4124-8A56-4B3A90722091}"/>
              </a:ext>
            </a:extLst>
          </p:cNvPr>
          <p:cNvSpPr>
            <a:spLocks noGrp="1"/>
          </p:cNvSpPr>
          <p:nvPr>
            <p:ph type="body" sz="quarter" idx="16"/>
          </p:nvPr>
        </p:nvSpPr>
        <p:spPr>
          <a:xfrm>
            <a:off x="600075" y="2000250"/>
            <a:ext cx="7448550" cy="3820533"/>
          </a:xfrm>
        </p:spPr>
        <p:txBody>
          <a:bodyPr/>
          <a:lstStyle/>
          <a:p>
            <a:r>
              <a:rPr lang="en-US" altLang="zh-CN" sz="2800" dirty="0" err="1">
                <a:solidFill>
                  <a:schemeClr val="bg1">
                    <a:lumMod val="50000"/>
                  </a:schemeClr>
                </a:solidFill>
                <a:latin typeface="MS PGothic" panose="020B0600070205080204" pitchFamily="34" charset="-128"/>
                <a:ea typeface="MS PGothic" panose="020B0600070205080204" pitchFamily="34" charset="-128"/>
              </a:rPr>
              <a:t>BioOne</a:t>
            </a:r>
            <a:r>
              <a:rPr lang="en-US" altLang="zh-CN" sz="2800" dirty="0">
                <a:solidFill>
                  <a:schemeClr val="bg1">
                    <a:lumMod val="50000"/>
                  </a:schemeClr>
                </a:solidFill>
                <a:latin typeface="MS PGothic" panose="020B0600070205080204" pitchFamily="34" charset="-128"/>
                <a:ea typeface="MS PGothic" panose="020B0600070205080204" pitchFamily="34" charset="-128"/>
              </a:rPr>
              <a:t> </a:t>
            </a:r>
            <a:r>
              <a:rPr lang="zh-CN" altLang="en-US" sz="2800" dirty="0">
                <a:solidFill>
                  <a:schemeClr val="bg1">
                    <a:lumMod val="50000"/>
                  </a:schemeClr>
                </a:solidFill>
                <a:latin typeface="MS PGothic" panose="020B0600070205080204" pitchFamily="34" charset="-128"/>
                <a:ea typeface="MS PGothic" panose="020B0600070205080204" pitchFamily="34" charset="-128"/>
              </a:rPr>
              <a:t>出版社介绍</a:t>
            </a:r>
            <a:endParaRPr lang="en-US" altLang="zh-CN" sz="2800" dirty="0">
              <a:solidFill>
                <a:schemeClr val="bg1">
                  <a:lumMod val="50000"/>
                </a:schemeClr>
              </a:solidFill>
              <a:latin typeface="MS PGothic" panose="020B0600070205080204" pitchFamily="34" charset="-128"/>
              <a:ea typeface="MS PGothic" panose="020B0600070205080204" pitchFamily="34" charset="-128"/>
            </a:endParaRPr>
          </a:p>
          <a:p>
            <a:endParaRPr lang="en-US" altLang="zh-CN" sz="2800" dirty="0">
              <a:solidFill>
                <a:schemeClr val="bg1">
                  <a:lumMod val="50000"/>
                </a:schemeClr>
              </a:solidFill>
              <a:latin typeface="MS PGothic" panose="020B0600070205080204" pitchFamily="34" charset="-128"/>
              <a:ea typeface="MS PGothic" panose="020B0600070205080204" pitchFamily="34" charset="-128"/>
            </a:endParaRPr>
          </a:p>
          <a:p>
            <a:r>
              <a:rPr lang="en-US" altLang="zh-CN" sz="2800" dirty="0" err="1">
                <a:solidFill>
                  <a:schemeClr val="bg1">
                    <a:lumMod val="50000"/>
                  </a:schemeClr>
                </a:solidFill>
                <a:latin typeface="MS PGothic" panose="020B0600070205080204" pitchFamily="34" charset="-128"/>
                <a:ea typeface="MS PGothic" panose="020B0600070205080204" pitchFamily="34" charset="-128"/>
              </a:rPr>
              <a:t>BioOne</a:t>
            </a:r>
            <a:r>
              <a:rPr lang="en-US" altLang="zh-CN" sz="2800" dirty="0">
                <a:solidFill>
                  <a:schemeClr val="bg1">
                    <a:lumMod val="50000"/>
                  </a:schemeClr>
                </a:solidFill>
                <a:latin typeface="MS PGothic" panose="020B0600070205080204" pitchFamily="34" charset="-128"/>
                <a:ea typeface="MS PGothic" panose="020B0600070205080204" pitchFamily="34" charset="-128"/>
              </a:rPr>
              <a:t> Complete </a:t>
            </a:r>
            <a:r>
              <a:rPr lang="zh-CN" altLang="en-US" sz="2800" dirty="0">
                <a:solidFill>
                  <a:schemeClr val="bg1">
                    <a:lumMod val="50000"/>
                  </a:schemeClr>
                </a:solidFill>
                <a:latin typeface="MS PGothic" panose="020B0600070205080204" pitchFamily="34" charset="-128"/>
                <a:ea typeface="MS PGothic" panose="020B0600070205080204" pitchFamily="34" charset="-128"/>
              </a:rPr>
              <a:t>数据库介绍</a:t>
            </a:r>
            <a:endParaRPr lang="en-US" altLang="zh-CN" sz="2800" dirty="0">
              <a:solidFill>
                <a:schemeClr val="bg1">
                  <a:lumMod val="50000"/>
                </a:schemeClr>
              </a:solidFill>
              <a:latin typeface="MS PGothic" panose="020B0600070205080204" pitchFamily="34" charset="-128"/>
              <a:ea typeface="MS PGothic" panose="020B0600070205080204" pitchFamily="34" charset="-128"/>
            </a:endParaRPr>
          </a:p>
          <a:p>
            <a:endParaRPr lang="en-US" altLang="zh-CN" sz="2800" dirty="0">
              <a:solidFill>
                <a:schemeClr val="bg1">
                  <a:lumMod val="50000"/>
                </a:schemeClr>
              </a:solidFill>
              <a:latin typeface="MS PGothic" panose="020B0600070205080204" pitchFamily="34" charset="-128"/>
              <a:ea typeface="MS PGothic" panose="020B0600070205080204" pitchFamily="34" charset="-128"/>
            </a:endParaRPr>
          </a:p>
          <a:p>
            <a:r>
              <a:rPr lang="en-US" altLang="zh-CN" sz="2800" dirty="0" err="1">
                <a:solidFill>
                  <a:schemeClr val="bg1">
                    <a:lumMod val="50000"/>
                  </a:schemeClr>
                </a:solidFill>
                <a:latin typeface="MS PGothic" panose="020B0600070205080204" pitchFamily="34" charset="-128"/>
                <a:ea typeface="MS PGothic" panose="020B0600070205080204" pitchFamily="34" charset="-128"/>
              </a:rPr>
              <a:t>BioOne</a:t>
            </a:r>
            <a:r>
              <a:rPr lang="en-US" altLang="zh-CN" sz="2800" dirty="0">
                <a:solidFill>
                  <a:schemeClr val="bg1">
                    <a:lumMod val="50000"/>
                  </a:schemeClr>
                </a:solidFill>
                <a:latin typeface="MS PGothic" panose="020B0600070205080204" pitchFamily="34" charset="-128"/>
                <a:ea typeface="MS PGothic" panose="020B0600070205080204" pitchFamily="34" charset="-128"/>
              </a:rPr>
              <a:t> </a:t>
            </a:r>
            <a:r>
              <a:rPr lang="zh-CN" altLang="en-US" sz="2800" dirty="0">
                <a:solidFill>
                  <a:schemeClr val="bg1">
                    <a:lumMod val="50000"/>
                  </a:schemeClr>
                </a:solidFill>
                <a:latin typeface="MS PGothic" panose="020B0600070205080204" pitchFamily="34" charset="-128"/>
                <a:ea typeface="MS PGothic" panose="020B0600070205080204" pitchFamily="34" charset="-128"/>
              </a:rPr>
              <a:t>使用指南</a:t>
            </a:r>
            <a:endParaRPr lang="en-US" altLang="zh-CN" sz="2800" dirty="0">
              <a:solidFill>
                <a:schemeClr val="bg1">
                  <a:lumMod val="50000"/>
                </a:schemeClr>
              </a:solidFill>
              <a:latin typeface="MS PGothic" panose="020B0600070205080204" pitchFamily="34" charset="-128"/>
              <a:ea typeface="MS PGothic" panose="020B0600070205080204" pitchFamily="34" charset="-128"/>
            </a:endParaRPr>
          </a:p>
          <a:p>
            <a:endParaRPr lang="zh-CN" altLang="en-US" dirty="0"/>
          </a:p>
        </p:txBody>
      </p:sp>
    </p:spTree>
    <p:extLst>
      <p:ext uri="{BB962C8B-B14F-4D97-AF65-F5344CB8AC3E}">
        <p14:creationId xmlns:p14="http://schemas.microsoft.com/office/powerpoint/2010/main" val="1516877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2AF35-F4C2-4533-9E74-D5B606F7BCE6}"/>
              </a:ext>
            </a:extLst>
          </p:cNvPr>
          <p:cNvSpPr>
            <a:spLocks noGrp="1"/>
          </p:cNvSpPr>
          <p:nvPr>
            <p:ph type="title"/>
          </p:nvPr>
        </p:nvSpPr>
        <p:spPr>
          <a:xfrm>
            <a:off x="342900" y="685800"/>
            <a:ext cx="8458200" cy="553998"/>
          </a:xfrm>
        </p:spPr>
        <p:txBody>
          <a:bodyPr/>
          <a:lstStyle/>
          <a:p>
            <a:r>
              <a:rPr lang="en-US" altLang="zh-CN" dirty="0" err="1"/>
              <a:t>BioOne</a:t>
            </a:r>
            <a:r>
              <a:rPr lang="en-US" altLang="zh-CN" dirty="0"/>
              <a:t> </a:t>
            </a:r>
            <a:r>
              <a:rPr lang="zh-CN" altLang="en-US" dirty="0"/>
              <a:t>使用说明</a:t>
            </a:r>
          </a:p>
        </p:txBody>
      </p:sp>
      <p:sp>
        <p:nvSpPr>
          <p:cNvPr id="5" name="灯片编号占位符 4">
            <a:extLst>
              <a:ext uri="{FF2B5EF4-FFF2-40B4-BE49-F238E27FC236}">
                <a16:creationId xmlns:a16="http://schemas.microsoft.com/office/drawing/2014/main" id="{25AE74DF-170A-4F3D-B1C6-00C8FE8F9A1B}"/>
              </a:ext>
            </a:extLst>
          </p:cNvPr>
          <p:cNvSpPr>
            <a:spLocks noGrp="1"/>
          </p:cNvSpPr>
          <p:nvPr>
            <p:ph type="sldNum" sz="quarter" idx="22"/>
          </p:nvPr>
        </p:nvSpPr>
        <p:spPr/>
        <p:txBody>
          <a:bodyPr/>
          <a:lstStyle/>
          <a:p>
            <a:pPr>
              <a:defRPr/>
            </a:pPr>
            <a:fld id="{53C86FFF-DACD-4442-A3F3-C1E1C160F9F9}" type="slidenum">
              <a:rPr lang="en-US" smtClean="0"/>
              <a:pPr>
                <a:defRPr/>
              </a:pPr>
              <a:t>20</a:t>
            </a:fld>
            <a:endParaRPr lang="en-US" dirty="0"/>
          </a:p>
        </p:txBody>
      </p:sp>
      <p:sp>
        <p:nvSpPr>
          <p:cNvPr id="6" name="页脚占位符 5">
            <a:extLst>
              <a:ext uri="{FF2B5EF4-FFF2-40B4-BE49-F238E27FC236}">
                <a16:creationId xmlns:a16="http://schemas.microsoft.com/office/drawing/2014/main" id="{3DFDA4C2-C20D-4966-A3F0-2FB3FD871FD1}"/>
              </a:ext>
            </a:extLst>
          </p:cNvPr>
          <p:cNvSpPr>
            <a:spLocks noGrp="1"/>
          </p:cNvSpPr>
          <p:nvPr>
            <p:ph type="ftr" sz="quarter" idx="23"/>
          </p:nvPr>
        </p:nvSpPr>
        <p:spPr/>
        <p:txBody>
          <a:bodyPr/>
          <a:lstStyle/>
          <a:p>
            <a:pPr>
              <a:defRPr/>
            </a:pPr>
            <a:r>
              <a:rPr lang="en-US"/>
              <a:t>complete.BioOne.org</a:t>
            </a:r>
            <a:endParaRPr lang="en-US" dirty="0"/>
          </a:p>
        </p:txBody>
      </p:sp>
      <p:pic>
        <p:nvPicPr>
          <p:cNvPr id="7" name="内容占位符 6">
            <a:extLst>
              <a:ext uri="{FF2B5EF4-FFF2-40B4-BE49-F238E27FC236}">
                <a16:creationId xmlns:a16="http://schemas.microsoft.com/office/drawing/2014/main" id="{97E67ADB-62A9-40B9-AE93-F2B607278341}"/>
              </a:ext>
            </a:extLst>
          </p:cNvPr>
          <p:cNvPicPr>
            <a:picLocks noGrp="1" noChangeAspect="1"/>
          </p:cNvPicPr>
          <p:nvPr>
            <p:ph sz="quarter" idx="20"/>
          </p:nvPr>
        </p:nvPicPr>
        <p:blipFill>
          <a:blip r:embed="rId2"/>
          <a:stretch>
            <a:fillRect/>
          </a:stretch>
        </p:blipFill>
        <p:spPr>
          <a:xfrm>
            <a:off x="252009" y="1641476"/>
            <a:ext cx="8639982" cy="4873624"/>
          </a:xfrm>
        </p:spPr>
      </p:pic>
      <p:sp>
        <p:nvSpPr>
          <p:cNvPr id="8" name="矩形 7">
            <a:extLst>
              <a:ext uri="{FF2B5EF4-FFF2-40B4-BE49-F238E27FC236}">
                <a16:creationId xmlns:a16="http://schemas.microsoft.com/office/drawing/2014/main" id="{F0872CB6-0FA0-4E5E-BA43-C31CEF4F313C}"/>
              </a:ext>
            </a:extLst>
          </p:cNvPr>
          <p:cNvSpPr/>
          <p:nvPr/>
        </p:nvSpPr>
        <p:spPr>
          <a:xfrm>
            <a:off x="1382713" y="4743450"/>
            <a:ext cx="1379537" cy="295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1AD992AB-2F54-484C-BBE5-DFE1D356A822}"/>
              </a:ext>
            </a:extLst>
          </p:cNvPr>
          <p:cNvCxnSpPr>
            <a:cxnSpLocks/>
          </p:cNvCxnSpPr>
          <p:nvPr/>
        </p:nvCxnSpPr>
        <p:spPr>
          <a:xfrm flipV="1">
            <a:off x="2495550" y="1057275"/>
            <a:ext cx="3429000" cy="3762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1910535-4CC0-4180-9CC6-7222289DA923}"/>
              </a:ext>
            </a:extLst>
          </p:cNvPr>
          <p:cNvSpPr txBox="1"/>
          <p:nvPr/>
        </p:nvSpPr>
        <p:spPr>
          <a:xfrm>
            <a:off x="5924550" y="740569"/>
            <a:ext cx="1800493" cy="369332"/>
          </a:xfrm>
          <a:prstGeom prst="rect">
            <a:avLst/>
          </a:prstGeom>
          <a:noFill/>
        </p:spPr>
        <p:txBody>
          <a:bodyPr wrap="none" rtlCol="0">
            <a:spAutoFit/>
          </a:bodyPr>
          <a:lstStyle/>
          <a:p>
            <a:r>
              <a:rPr lang="zh-CN" altLang="en-US" dirty="0">
                <a:latin typeface="MS PGothic" panose="020B0600070205080204" pitchFamily="34" charset="-128"/>
                <a:ea typeface="MS PGothic" panose="020B0600070205080204" pitchFamily="34" charset="-128"/>
              </a:rPr>
              <a:t>选择数据库导航</a:t>
            </a:r>
          </a:p>
        </p:txBody>
      </p:sp>
      <p:sp>
        <p:nvSpPr>
          <p:cNvPr id="18" name="矩形 17">
            <a:extLst>
              <a:ext uri="{FF2B5EF4-FFF2-40B4-BE49-F238E27FC236}">
                <a16:creationId xmlns:a16="http://schemas.microsoft.com/office/drawing/2014/main" id="{2696F8BE-99E9-4AFC-9A7B-36CB1C71D725}"/>
              </a:ext>
            </a:extLst>
          </p:cNvPr>
          <p:cNvSpPr/>
          <p:nvPr/>
        </p:nvSpPr>
        <p:spPr>
          <a:xfrm>
            <a:off x="5772150" y="675620"/>
            <a:ext cx="2305050" cy="499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rgbClr val="FFFFFF"/>
              </a:solidFill>
            </a:endParaRPr>
          </a:p>
        </p:txBody>
      </p:sp>
    </p:spTree>
    <p:extLst>
      <p:ext uri="{BB962C8B-B14F-4D97-AF65-F5344CB8AC3E}">
        <p14:creationId xmlns:p14="http://schemas.microsoft.com/office/powerpoint/2010/main" val="3589492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2AF35-F4C2-4533-9E74-D5B606F7BCE6}"/>
              </a:ext>
            </a:extLst>
          </p:cNvPr>
          <p:cNvSpPr>
            <a:spLocks noGrp="1"/>
          </p:cNvSpPr>
          <p:nvPr>
            <p:ph type="title"/>
          </p:nvPr>
        </p:nvSpPr>
        <p:spPr>
          <a:xfrm>
            <a:off x="342900" y="685800"/>
            <a:ext cx="8458200" cy="553998"/>
          </a:xfrm>
        </p:spPr>
        <p:txBody>
          <a:bodyPr/>
          <a:lstStyle/>
          <a:p>
            <a:r>
              <a:rPr lang="en-US" altLang="zh-CN" dirty="0" err="1"/>
              <a:t>BioOne</a:t>
            </a:r>
            <a:r>
              <a:rPr lang="en-US" altLang="zh-CN" dirty="0"/>
              <a:t> </a:t>
            </a:r>
            <a:r>
              <a:rPr lang="zh-CN" altLang="en-US" dirty="0"/>
              <a:t>使用说明</a:t>
            </a:r>
          </a:p>
        </p:txBody>
      </p:sp>
      <p:sp>
        <p:nvSpPr>
          <p:cNvPr id="5" name="灯片编号占位符 4">
            <a:extLst>
              <a:ext uri="{FF2B5EF4-FFF2-40B4-BE49-F238E27FC236}">
                <a16:creationId xmlns:a16="http://schemas.microsoft.com/office/drawing/2014/main" id="{25AE74DF-170A-4F3D-B1C6-00C8FE8F9A1B}"/>
              </a:ext>
            </a:extLst>
          </p:cNvPr>
          <p:cNvSpPr>
            <a:spLocks noGrp="1"/>
          </p:cNvSpPr>
          <p:nvPr>
            <p:ph type="sldNum" sz="quarter" idx="22"/>
          </p:nvPr>
        </p:nvSpPr>
        <p:spPr/>
        <p:txBody>
          <a:bodyPr/>
          <a:lstStyle/>
          <a:p>
            <a:pPr>
              <a:defRPr/>
            </a:pPr>
            <a:fld id="{53C86FFF-DACD-4442-A3F3-C1E1C160F9F9}" type="slidenum">
              <a:rPr lang="en-US" smtClean="0"/>
              <a:pPr>
                <a:defRPr/>
              </a:pPr>
              <a:t>21</a:t>
            </a:fld>
            <a:endParaRPr lang="en-US" dirty="0"/>
          </a:p>
        </p:txBody>
      </p:sp>
      <p:sp>
        <p:nvSpPr>
          <p:cNvPr id="6" name="页脚占位符 5">
            <a:extLst>
              <a:ext uri="{FF2B5EF4-FFF2-40B4-BE49-F238E27FC236}">
                <a16:creationId xmlns:a16="http://schemas.microsoft.com/office/drawing/2014/main" id="{3DFDA4C2-C20D-4966-A3F0-2FB3FD871FD1}"/>
              </a:ext>
            </a:extLst>
          </p:cNvPr>
          <p:cNvSpPr>
            <a:spLocks noGrp="1"/>
          </p:cNvSpPr>
          <p:nvPr>
            <p:ph type="ftr" sz="quarter" idx="23"/>
          </p:nvPr>
        </p:nvSpPr>
        <p:spPr/>
        <p:txBody>
          <a:bodyPr/>
          <a:lstStyle/>
          <a:p>
            <a:pPr>
              <a:defRPr/>
            </a:pPr>
            <a:r>
              <a:rPr lang="en-US"/>
              <a:t>complete.BioOne.org</a:t>
            </a:r>
            <a:endParaRPr lang="en-US" dirty="0"/>
          </a:p>
        </p:txBody>
      </p:sp>
      <p:pic>
        <p:nvPicPr>
          <p:cNvPr id="7" name="内容占位符 6">
            <a:extLst>
              <a:ext uri="{FF2B5EF4-FFF2-40B4-BE49-F238E27FC236}">
                <a16:creationId xmlns:a16="http://schemas.microsoft.com/office/drawing/2014/main" id="{B754419F-06D6-46DB-909E-FE601BED9F2E}"/>
              </a:ext>
            </a:extLst>
          </p:cNvPr>
          <p:cNvPicPr>
            <a:picLocks noGrp="1" noChangeAspect="1"/>
          </p:cNvPicPr>
          <p:nvPr>
            <p:ph sz="quarter" idx="20"/>
          </p:nvPr>
        </p:nvPicPr>
        <p:blipFill>
          <a:blip r:embed="rId2"/>
          <a:stretch>
            <a:fillRect/>
          </a:stretch>
        </p:blipFill>
        <p:spPr>
          <a:xfrm>
            <a:off x="82421" y="2232373"/>
            <a:ext cx="8848854" cy="4126803"/>
          </a:xfrm>
        </p:spPr>
      </p:pic>
      <p:sp>
        <p:nvSpPr>
          <p:cNvPr id="8" name="文本框 7">
            <a:extLst>
              <a:ext uri="{FF2B5EF4-FFF2-40B4-BE49-F238E27FC236}">
                <a16:creationId xmlns:a16="http://schemas.microsoft.com/office/drawing/2014/main" id="{8E28984B-FE95-4A49-B46F-5CB4C27B969D}"/>
              </a:ext>
            </a:extLst>
          </p:cNvPr>
          <p:cNvSpPr txBox="1"/>
          <p:nvPr/>
        </p:nvSpPr>
        <p:spPr>
          <a:xfrm>
            <a:off x="190500" y="1621392"/>
            <a:ext cx="8242300" cy="369332"/>
          </a:xfrm>
          <a:prstGeom prst="rect">
            <a:avLst/>
          </a:prstGeom>
          <a:noFill/>
        </p:spPr>
        <p:txBody>
          <a:bodyPr wrap="square" rtlCol="0">
            <a:spAutoFit/>
          </a:bodyPr>
          <a:lstStyle/>
          <a:p>
            <a:r>
              <a:rPr lang="zh-CN" altLang="en-US" dirty="0">
                <a:latin typeface="MS PGothic" panose="020B0600070205080204" pitchFamily="34" charset="-128"/>
                <a:ea typeface="MS PGothic" panose="020B0600070205080204" pitchFamily="34" charset="-128"/>
              </a:rPr>
              <a:t>方法一：直接输入数据库名称检索</a:t>
            </a:r>
          </a:p>
        </p:txBody>
      </p:sp>
      <p:sp>
        <p:nvSpPr>
          <p:cNvPr id="9" name="矩形 8">
            <a:extLst>
              <a:ext uri="{FF2B5EF4-FFF2-40B4-BE49-F238E27FC236}">
                <a16:creationId xmlns:a16="http://schemas.microsoft.com/office/drawing/2014/main" id="{8EA9E085-2B4F-4A16-A52A-6A8450C87E55}"/>
              </a:ext>
            </a:extLst>
          </p:cNvPr>
          <p:cNvSpPr/>
          <p:nvPr/>
        </p:nvSpPr>
        <p:spPr>
          <a:xfrm>
            <a:off x="2924175" y="4143375"/>
            <a:ext cx="2362200" cy="466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7387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2AF35-F4C2-4533-9E74-D5B606F7BCE6}"/>
              </a:ext>
            </a:extLst>
          </p:cNvPr>
          <p:cNvSpPr>
            <a:spLocks noGrp="1"/>
          </p:cNvSpPr>
          <p:nvPr>
            <p:ph type="title"/>
          </p:nvPr>
        </p:nvSpPr>
        <p:spPr>
          <a:xfrm>
            <a:off x="342900" y="685800"/>
            <a:ext cx="8458200" cy="553998"/>
          </a:xfrm>
        </p:spPr>
        <p:txBody>
          <a:bodyPr/>
          <a:lstStyle/>
          <a:p>
            <a:r>
              <a:rPr lang="en-US" altLang="zh-CN" dirty="0" err="1"/>
              <a:t>BioOne</a:t>
            </a:r>
            <a:r>
              <a:rPr lang="en-US" altLang="zh-CN" dirty="0"/>
              <a:t> </a:t>
            </a:r>
            <a:r>
              <a:rPr lang="zh-CN" altLang="en-US" dirty="0"/>
              <a:t>使用说明</a:t>
            </a:r>
          </a:p>
        </p:txBody>
      </p:sp>
      <p:sp>
        <p:nvSpPr>
          <p:cNvPr id="5" name="灯片编号占位符 4">
            <a:extLst>
              <a:ext uri="{FF2B5EF4-FFF2-40B4-BE49-F238E27FC236}">
                <a16:creationId xmlns:a16="http://schemas.microsoft.com/office/drawing/2014/main" id="{25AE74DF-170A-4F3D-B1C6-00C8FE8F9A1B}"/>
              </a:ext>
            </a:extLst>
          </p:cNvPr>
          <p:cNvSpPr>
            <a:spLocks noGrp="1"/>
          </p:cNvSpPr>
          <p:nvPr>
            <p:ph type="sldNum" sz="quarter" idx="22"/>
          </p:nvPr>
        </p:nvSpPr>
        <p:spPr/>
        <p:txBody>
          <a:bodyPr/>
          <a:lstStyle/>
          <a:p>
            <a:pPr>
              <a:defRPr/>
            </a:pPr>
            <a:fld id="{53C86FFF-DACD-4442-A3F3-C1E1C160F9F9}" type="slidenum">
              <a:rPr lang="en-US" smtClean="0"/>
              <a:pPr>
                <a:defRPr/>
              </a:pPr>
              <a:t>22</a:t>
            </a:fld>
            <a:endParaRPr lang="en-US" dirty="0"/>
          </a:p>
        </p:txBody>
      </p:sp>
      <p:sp>
        <p:nvSpPr>
          <p:cNvPr id="6" name="页脚占位符 5">
            <a:extLst>
              <a:ext uri="{FF2B5EF4-FFF2-40B4-BE49-F238E27FC236}">
                <a16:creationId xmlns:a16="http://schemas.microsoft.com/office/drawing/2014/main" id="{3DFDA4C2-C20D-4966-A3F0-2FB3FD871FD1}"/>
              </a:ext>
            </a:extLst>
          </p:cNvPr>
          <p:cNvSpPr>
            <a:spLocks noGrp="1"/>
          </p:cNvSpPr>
          <p:nvPr>
            <p:ph type="ftr" sz="quarter" idx="23"/>
          </p:nvPr>
        </p:nvSpPr>
        <p:spPr/>
        <p:txBody>
          <a:bodyPr/>
          <a:lstStyle/>
          <a:p>
            <a:pPr>
              <a:defRPr/>
            </a:pPr>
            <a:r>
              <a:rPr lang="en-US"/>
              <a:t>complete.BioOne.org</a:t>
            </a:r>
            <a:endParaRPr lang="en-US" dirty="0"/>
          </a:p>
        </p:txBody>
      </p:sp>
      <p:pic>
        <p:nvPicPr>
          <p:cNvPr id="19" name="内容占位符 18">
            <a:extLst>
              <a:ext uri="{FF2B5EF4-FFF2-40B4-BE49-F238E27FC236}">
                <a16:creationId xmlns:a16="http://schemas.microsoft.com/office/drawing/2014/main" id="{556B175B-AA1F-44E1-8E82-CFEA85A30EE4}"/>
              </a:ext>
            </a:extLst>
          </p:cNvPr>
          <p:cNvPicPr>
            <a:picLocks noGrp="1" noChangeAspect="1"/>
          </p:cNvPicPr>
          <p:nvPr>
            <p:ph sz="quarter" idx="20"/>
          </p:nvPr>
        </p:nvPicPr>
        <p:blipFill>
          <a:blip r:embed="rId2"/>
          <a:stretch>
            <a:fillRect/>
          </a:stretch>
        </p:blipFill>
        <p:spPr>
          <a:xfrm>
            <a:off x="342900" y="1643826"/>
            <a:ext cx="8458200" cy="4785531"/>
          </a:xfrm>
        </p:spPr>
      </p:pic>
      <p:sp>
        <p:nvSpPr>
          <p:cNvPr id="20" name="矩形 19">
            <a:extLst>
              <a:ext uri="{FF2B5EF4-FFF2-40B4-BE49-F238E27FC236}">
                <a16:creationId xmlns:a16="http://schemas.microsoft.com/office/drawing/2014/main" id="{EDEF26F3-484A-4AFD-A938-E38333D9E2E6}"/>
              </a:ext>
            </a:extLst>
          </p:cNvPr>
          <p:cNvSpPr/>
          <p:nvPr/>
        </p:nvSpPr>
        <p:spPr>
          <a:xfrm>
            <a:off x="2838450" y="4076700"/>
            <a:ext cx="2828925"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532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2AF35-F4C2-4533-9E74-D5B606F7BCE6}"/>
              </a:ext>
            </a:extLst>
          </p:cNvPr>
          <p:cNvSpPr>
            <a:spLocks noGrp="1"/>
          </p:cNvSpPr>
          <p:nvPr>
            <p:ph type="title"/>
          </p:nvPr>
        </p:nvSpPr>
        <p:spPr>
          <a:xfrm>
            <a:off x="342900" y="685800"/>
            <a:ext cx="8458200" cy="553998"/>
          </a:xfrm>
        </p:spPr>
        <p:txBody>
          <a:bodyPr/>
          <a:lstStyle/>
          <a:p>
            <a:r>
              <a:rPr lang="en-US" altLang="zh-CN" dirty="0" err="1"/>
              <a:t>BioOne</a:t>
            </a:r>
            <a:r>
              <a:rPr lang="en-US" altLang="zh-CN" dirty="0"/>
              <a:t> </a:t>
            </a:r>
            <a:r>
              <a:rPr lang="zh-CN" altLang="en-US" dirty="0"/>
              <a:t>使用说明</a:t>
            </a:r>
          </a:p>
        </p:txBody>
      </p:sp>
      <p:sp>
        <p:nvSpPr>
          <p:cNvPr id="5" name="灯片编号占位符 4">
            <a:extLst>
              <a:ext uri="{FF2B5EF4-FFF2-40B4-BE49-F238E27FC236}">
                <a16:creationId xmlns:a16="http://schemas.microsoft.com/office/drawing/2014/main" id="{25AE74DF-170A-4F3D-B1C6-00C8FE8F9A1B}"/>
              </a:ext>
            </a:extLst>
          </p:cNvPr>
          <p:cNvSpPr>
            <a:spLocks noGrp="1"/>
          </p:cNvSpPr>
          <p:nvPr>
            <p:ph type="sldNum" sz="quarter" idx="22"/>
          </p:nvPr>
        </p:nvSpPr>
        <p:spPr/>
        <p:txBody>
          <a:bodyPr/>
          <a:lstStyle/>
          <a:p>
            <a:pPr>
              <a:defRPr/>
            </a:pPr>
            <a:fld id="{53C86FFF-DACD-4442-A3F3-C1E1C160F9F9}" type="slidenum">
              <a:rPr lang="en-US" smtClean="0"/>
              <a:pPr>
                <a:defRPr/>
              </a:pPr>
              <a:t>23</a:t>
            </a:fld>
            <a:endParaRPr lang="en-US" dirty="0"/>
          </a:p>
        </p:txBody>
      </p:sp>
      <p:sp>
        <p:nvSpPr>
          <p:cNvPr id="6" name="页脚占位符 5">
            <a:extLst>
              <a:ext uri="{FF2B5EF4-FFF2-40B4-BE49-F238E27FC236}">
                <a16:creationId xmlns:a16="http://schemas.microsoft.com/office/drawing/2014/main" id="{3DFDA4C2-C20D-4966-A3F0-2FB3FD871FD1}"/>
              </a:ext>
            </a:extLst>
          </p:cNvPr>
          <p:cNvSpPr>
            <a:spLocks noGrp="1"/>
          </p:cNvSpPr>
          <p:nvPr>
            <p:ph type="ftr" sz="quarter" idx="23"/>
          </p:nvPr>
        </p:nvSpPr>
        <p:spPr/>
        <p:txBody>
          <a:bodyPr/>
          <a:lstStyle/>
          <a:p>
            <a:pPr>
              <a:defRPr/>
            </a:pPr>
            <a:r>
              <a:rPr lang="en-US"/>
              <a:t>complete.BioOne.org</a:t>
            </a:r>
            <a:endParaRPr lang="en-US" dirty="0"/>
          </a:p>
        </p:txBody>
      </p:sp>
      <p:sp>
        <p:nvSpPr>
          <p:cNvPr id="8" name="文本框 7">
            <a:extLst>
              <a:ext uri="{FF2B5EF4-FFF2-40B4-BE49-F238E27FC236}">
                <a16:creationId xmlns:a16="http://schemas.microsoft.com/office/drawing/2014/main" id="{8E28984B-FE95-4A49-B46F-5CB4C27B969D}"/>
              </a:ext>
            </a:extLst>
          </p:cNvPr>
          <p:cNvSpPr txBox="1"/>
          <p:nvPr/>
        </p:nvSpPr>
        <p:spPr>
          <a:xfrm>
            <a:off x="190500" y="1621392"/>
            <a:ext cx="8242300" cy="369332"/>
          </a:xfrm>
          <a:prstGeom prst="rect">
            <a:avLst/>
          </a:prstGeom>
          <a:noFill/>
        </p:spPr>
        <p:txBody>
          <a:bodyPr wrap="square" rtlCol="0">
            <a:spAutoFit/>
          </a:bodyPr>
          <a:lstStyle/>
          <a:p>
            <a:r>
              <a:rPr lang="zh-CN" altLang="en-US" dirty="0">
                <a:latin typeface="MS PGothic" panose="020B0600070205080204" pitchFamily="34" charset="-128"/>
                <a:ea typeface="MS PGothic" panose="020B0600070205080204" pitchFamily="34" charset="-128"/>
              </a:rPr>
              <a:t>方法二：从外文数据库中检索</a:t>
            </a:r>
          </a:p>
        </p:txBody>
      </p:sp>
      <p:sp>
        <p:nvSpPr>
          <p:cNvPr id="9" name="矩形 8">
            <a:extLst>
              <a:ext uri="{FF2B5EF4-FFF2-40B4-BE49-F238E27FC236}">
                <a16:creationId xmlns:a16="http://schemas.microsoft.com/office/drawing/2014/main" id="{8EA9E085-2B4F-4A16-A52A-6A8450C87E55}"/>
              </a:ext>
            </a:extLst>
          </p:cNvPr>
          <p:cNvSpPr/>
          <p:nvPr/>
        </p:nvSpPr>
        <p:spPr>
          <a:xfrm>
            <a:off x="2924175" y="4143375"/>
            <a:ext cx="2362200" cy="466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内容占位符 12">
            <a:extLst>
              <a:ext uri="{FF2B5EF4-FFF2-40B4-BE49-F238E27FC236}">
                <a16:creationId xmlns:a16="http://schemas.microsoft.com/office/drawing/2014/main" id="{692C971E-181B-4520-B69A-1F7426790C9D}"/>
              </a:ext>
            </a:extLst>
          </p:cNvPr>
          <p:cNvPicPr>
            <a:picLocks noGrp="1" noChangeAspect="1"/>
          </p:cNvPicPr>
          <p:nvPr>
            <p:ph sz="quarter" idx="20"/>
          </p:nvPr>
        </p:nvPicPr>
        <p:blipFill>
          <a:blip r:embed="rId2"/>
          <a:stretch>
            <a:fillRect/>
          </a:stretch>
        </p:blipFill>
        <p:spPr>
          <a:xfrm>
            <a:off x="566738" y="2170640"/>
            <a:ext cx="8010524" cy="4274081"/>
          </a:xfrm>
        </p:spPr>
      </p:pic>
      <p:sp>
        <p:nvSpPr>
          <p:cNvPr id="14" name="矩形 13">
            <a:extLst>
              <a:ext uri="{FF2B5EF4-FFF2-40B4-BE49-F238E27FC236}">
                <a16:creationId xmlns:a16="http://schemas.microsoft.com/office/drawing/2014/main" id="{116C706A-670D-4A8C-92DB-582EA9F6C548}"/>
              </a:ext>
            </a:extLst>
          </p:cNvPr>
          <p:cNvSpPr/>
          <p:nvPr/>
        </p:nvSpPr>
        <p:spPr>
          <a:xfrm>
            <a:off x="685800" y="3429000"/>
            <a:ext cx="1466850" cy="2190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102F0A4-D68F-4231-AC8D-FA3B1FD2B25B}"/>
              </a:ext>
            </a:extLst>
          </p:cNvPr>
          <p:cNvSpPr/>
          <p:nvPr/>
        </p:nvSpPr>
        <p:spPr>
          <a:xfrm>
            <a:off x="2762250" y="5848350"/>
            <a:ext cx="2733675" cy="200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CEF5EE6F-7BF4-4F3C-B846-98BB73105090}"/>
              </a:ext>
            </a:extLst>
          </p:cNvPr>
          <p:cNvCxnSpPr/>
          <p:nvPr/>
        </p:nvCxnSpPr>
        <p:spPr>
          <a:xfrm>
            <a:off x="1771650" y="3771900"/>
            <a:ext cx="1152525" cy="2019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223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2AF35-F4C2-4533-9E74-D5B606F7BCE6}"/>
              </a:ext>
            </a:extLst>
          </p:cNvPr>
          <p:cNvSpPr>
            <a:spLocks noGrp="1"/>
          </p:cNvSpPr>
          <p:nvPr>
            <p:ph type="title"/>
          </p:nvPr>
        </p:nvSpPr>
        <p:spPr>
          <a:xfrm>
            <a:off x="342900" y="685800"/>
            <a:ext cx="8458200" cy="553998"/>
          </a:xfrm>
        </p:spPr>
        <p:txBody>
          <a:bodyPr/>
          <a:lstStyle/>
          <a:p>
            <a:r>
              <a:rPr lang="en-US" altLang="zh-CN" dirty="0" err="1"/>
              <a:t>BioOne</a:t>
            </a:r>
            <a:r>
              <a:rPr lang="en-US" altLang="zh-CN" dirty="0"/>
              <a:t> </a:t>
            </a:r>
            <a:r>
              <a:rPr lang="zh-CN" altLang="en-US" dirty="0"/>
              <a:t>使用说明</a:t>
            </a:r>
          </a:p>
        </p:txBody>
      </p:sp>
      <p:sp>
        <p:nvSpPr>
          <p:cNvPr id="5" name="灯片编号占位符 4">
            <a:extLst>
              <a:ext uri="{FF2B5EF4-FFF2-40B4-BE49-F238E27FC236}">
                <a16:creationId xmlns:a16="http://schemas.microsoft.com/office/drawing/2014/main" id="{25AE74DF-170A-4F3D-B1C6-00C8FE8F9A1B}"/>
              </a:ext>
            </a:extLst>
          </p:cNvPr>
          <p:cNvSpPr>
            <a:spLocks noGrp="1"/>
          </p:cNvSpPr>
          <p:nvPr>
            <p:ph type="sldNum" sz="quarter" idx="22"/>
          </p:nvPr>
        </p:nvSpPr>
        <p:spPr/>
        <p:txBody>
          <a:bodyPr/>
          <a:lstStyle/>
          <a:p>
            <a:pPr>
              <a:defRPr/>
            </a:pPr>
            <a:fld id="{53C86FFF-DACD-4442-A3F3-C1E1C160F9F9}" type="slidenum">
              <a:rPr lang="en-US" smtClean="0"/>
              <a:pPr>
                <a:defRPr/>
              </a:pPr>
              <a:t>24</a:t>
            </a:fld>
            <a:endParaRPr lang="en-US" dirty="0"/>
          </a:p>
        </p:txBody>
      </p:sp>
      <p:sp>
        <p:nvSpPr>
          <p:cNvPr id="6" name="页脚占位符 5">
            <a:extLst>
              <a:ext uri="{FF2B5EF4-FFF2-40B4-BE49-F238E27FC236}">
                <a16:creationId xmlns:a16="http://schemas.microsoft.com/office/drawing/2014/main" id="{3DFDA4C2-C20D-4966-A3F0-2FB3FD871FD1}"/>
              </a:ext>
            </a:extLst>
          </p:cNvPr>
          <p:cNvSpPr>
            <a:spLocks noGrp="1"/>
          </p:cNvSpPr>
          <p:nvPr>
            <p:ph type="ftr" sz="quarter" idx="23"/>
          </p:nvPr>
        </p:nvSpPr>
        <p:spPr/>
        <p:txBody>
          <a:bodyPr/>
          <a:lstStyle/>
          <a:p>
            <a:pPr>
              <a:defRPr/>
            </a:pPr>
            <a:r>
              <a:rPr lang="en-US"/>
              <a:t>complete.BioOne.org</a:t>
            </a:r>
            <a:endParaRPr lang="en-US" dirty="0"/>
          </a:p>
        </p:txBody>
      </p:sp>
      <p:sp>
        <p:nvSpPr>
          <p:cNvPr id="8" name="文本框 7">
            <a:extLst>
              <a:ext uri="{FF2B5EF4-FFF2-40B4-BE49-F238E27FC236}">
                <a16:creationId xmlns:a16="http://schemas.microsoft.com/office/drawing/2014/main" id="{8E28984B-FE95-4A49-B46F-5CB4C27B969D}"/>
              </a:ext>
            </a:extLst>
          </p:cNvPr>
          <p:cNvSpPr txBox="1"/>
          <p:nvPr/>
        </p:nvSpPr>
        <p:spPr>
          <a:xfrm>
            <a:off x="190500" y="1621392"/>
            <a:ext cx="8242300" cy="369332"/>
          </a:xfrm>
          <a:prstGeom prst="rect">
            <a:avLst/>
          </a:prstGeom>
          <a:noFill/>
        </p:spPr>
        <p:txBody>
          <a:bodyPr wrap="square" rtlCol="0">
            <a:spAutoFit/>
          </a:bodyPr>
          <a:lstStyle/>
          <a:p>
            <a:r>
              <a:rPr lang="zh-CN" altLang="en-US" dirty="0">
                <a:latin typeface="MS PGothic" panose="020B0600070205080204" pitchFamily="34" charset="-128"/>
                <a:ea typeface="MS PGothic" panose="020B0600070205080204" pitchFamily="34" charset="-128"/>
              </a:rPr>
              <a:t>方法三：按学科检索</a:t>
            </a:r>
          </a:p>
        </p:txBody>
      </p:sp>
      <p:sp>
        <p:nvSpPr>
          <p:cNvPr id="9" name="矩形 8">
            <a:extLst>
              <a:ext uri="{FF2B5EF4-FFF2-40B4-BE49-F238E27FC236}">
                <a16:creationId xmlns:a16="http://schemas.microsoft.com/office/drawing/2014/main" id="{8EA9E085-2B4F-4A16-A52A-6A8450C87E55}"/>
              </a:ext>
            </a:extLst>
          </p:cNvPr>
          <p:cNvSpPr/>
          <p:nvPr/>
        </p:nvSpPr>
        <p:spPr>
          <a:xfrm>
            <a:off x="2924175" y="4143375"/>
            <a:ext cx="2362200" cy="466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内容占位符 9">
            <a:extLst>
              <a:ext uri="{FF2B5EF4-FFF2-40B4-BE49-F238E27FC236}">
                <a16:creationId xmlns:a16="http://schemas.microsoft.com/office/drawing/2014/main" id="{B94C3A76-7B32-4631-8246-5DDD7AF6B7F5}"/>
              </a:ext>
            </a:extLst>
          </p:cNvPr>
          <p:cNvPicPr>
            <a:picLocks noGrp="1" noChangeAspect="1"/>
          </p:cNvPicPr>
          <p:nvPr>
            <p:ph sz="quarter" idx="20"/>
          </p:nvPr>
        </p:nvPicPr>
        <p:blipFill>
          <a:blip r:embed="rId2"/>
          <a:stretch>
            <a:fillRect/>
          </a:stretch>
        </p:blipFill>
        <p:spPr>
          <a:xfrm>
            <a:off x="466725" y="2262260"/>
            <a:ext cx="7696200" cy="4020489"/>
          </a:xfrm>
        </p:spPr>
      </p:pic>
      <p:sp>
        <p:nvSpPr>
          <p:cNvPr id="11" name="矩形 10">
            <a:extLst>
              <a:ext uri="{FF2B5EF4-FFF2-40B4-BE49-F238E27FC236}">
                <a16:creationId xmlns:a16="http://schemas.microsoft.com/office/drawing/2014/main" id="{90B1A4C1-F2E2-418E-A374-199B49C33135}"/>
              </a:ext>
            </a:extLst>
          </p:cNvPr>
          <p:cNvSpPr/>
          <p:nvPr/>
        </p:nvSpPr>
        <p:spPr>
          <a:xfrm>
            <a:off x="342900" y="4057649"/>
            <a:ext cx="1743075" cy="276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00D1949A-9C69-4ABE-807A-504C97E8492C}"/>
              </a:ext>
            </a:extLst>
          </p:cNvPr>
          <p:cNvSpPr/>
          <p:nvPr/>
        </p:nvSpPr>
        <p:spPr>
          <a:xfrm>
            <a:off x="2657475" y="5327362"/>
            <a:ext cx="2752725" cy="238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8C7EAE25-BF1F-4CC0-B40F-60AE11C97D85}"/>
              </a:ext>
            </a:extLst>
          </p:cNvPr>
          <p:cNvCxnSpPr/>
          <p:nvPr/>
        </p:nvCxnSpPr>
        <p:spPr>
          <a:xfrm>
            <a:off x="1743075" y="4376737"/>
            <a:ext cx="914400" cy="859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526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zh-CN" altLang="en-US" sz="3200" dirty="0">
                <a:latin typeface="MS PGothic" panose="020B0600070205080204" pitchFamily="34" charset="-128"/>
                <a:ea typeface="MS PGothic" panose="020B0600070205080204" pitchFamily="34" charset="-128"/>
              </a:rPr>
              <a:t>主页导航</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25</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7" name="内容占位符 6">
            <a:extLst>
              <a:ext uri="{FF2B5EF4-FFF2-40B4-BE49-F238E27FC236}">
                <a16:creationId xmlns:a16="http://schemas.microsoft.com/office/drawing/2014/main" id="{F9C31FDD-423D-444D-B2C4-AD5F7E3A9010}"/>
              </a:ext>
            </a:extLst>
          </p:cNvPr>
          <p:cNvPicPr>
            <a:picLocks noGrp="1" noChangeAspect="1"/>
          </p:cNvPicPr>
          <p:nvPr>
            <p:ph sz="quarter" idx="20"/>
          </p:nvPr>
        </p:nvPicPr>
        <p:blipFill>
          <a:blip r:embed="rId2"/>
          <a:stretch>
            <a:fillRect/>
          </a:stretch>
        </p:blipFill>
        <p:spPr>
          <a:xfrm>
            <a:off x="249271" y="1687213"/>
            <a:ext cx="8645457" cy="4627862"/>
          </a:xfrm>
        </p:spPr>
      </p:pic>
      <p:sp>
        <p:nvSpPr>
          <p:cNvPr id="8" name="矩形 7">
            <a:extLst>
              <a:ext uri="{FF2B5EF4-FFF2-40B4-BE49-F238E27FC236}">
                <a16:creationId xmlns:a16="http://schemas.microsoft.com/office/drawing/2014/main" id="{C72ABAED-1C52-404A-AF6B-7B228819A2B2}"/>
              </a:ext>
            </a:extLst>
          </p:cNvPr>
          <p:cNvSpPr/>
          <p:nvPr/>
        </p:nvSpPr>
        <p:spPr>
          <a:xfrm>
            <a:off x="249271" y="2066925"/>
            <a:ext cx="2713004" cy="6286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2A8FB74-39AF-4F8B-914E-BB0E5CA2EC4C}"/>
              </a:ext>
            </a:extLst>
          </p:cNvPr>
          <p:cNvSpPr/>
          <p:nvPr/>
        </p:nvSpPr>
        <p:spPr>
          <a:xfrm>
            <a:off x="6496050" y="1552575"/>
            <a:ext cx="876300" cy="514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9D7A93B1-78EB-4953-868A-0E1B4BB5B311}"/>
              </a:ext>
            </a:extLst>
          </p:cNvPr>
          <p:cNvSpPr txBox="1"/>
          <p:nvPr/>
        </p:nvSpPr>
        <p:spPr>
          <a:xfrm>
            <a:off x="3314700" y="2465129"/>
            <a:ext cx="3927475" cy="646331"/>
          </a:xfrm>
          <a:prstGeom prst="rect">
            <a:avLst/>
          </a:prstGeom>
          <a:noFill/>
          <a:ln w="38100">
            <a:solidFill>
              <a:srgbClr val="FF0000"/>
            </a:solidFill>
          </a:ln>
        </p:spPr>
        <p:txBody>
          <a:bodyPr wrap="square" rtlCol="0">
            <a:spAutoFit/>
          </a:bodyPr>
          <a:lstStyle/>
          <a:p>
            <a:r>
              <a:rPr lang="zh-CN" altLang="en-US" dirty="0">
                <a:solidFill>
                  <a:srgbClr val="25A07C"/>
                </a:solidFill>
                <a:latin typeface="MS PGothic" panose="020B0600070205080204" pitchFamily="34" charset="-128"/>
                <a:ea typeface="MS PGothic" panose="020B0600070205080204" pitchFamily="34" charset="-128"/>
              </a:rPr>
              <a:t>无需登陆，图书馆已购买了数据库。学校页面会显示“内蒙古大学”帐号</a:t>
            </a:r>
          </a:p>
        </p:txBody>
      </p:sp>
      <p:cxnSp>
        <p:nvCxnSpPr>
          <p:cNvPr id="13" name="直接箭头连接符 12">
            <a:extLst>
              <a:ext uri="{FF2B5EF4-FFF2-40B4-BE49-F238E27FC236}">
                <a16:creationId xmlns:a16="http://schemas.microsoft.com/office/drawing/2014/main" id="{02065527-7A49-4184-99F4-1A7BB57CA607}"/>
              </a:ext>
            </a:extLst>
          </p:cNvPr>
          <p:cNvCxnSpPr/>
          <p:nvPr/>
        </p:nvCxnSpPr>
        <p:spPr>
          <a:xfrm flipH="1">
            <a:off x="5533214" y="1809750"/>
            <a:ext cx="790575" cy="5699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298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zh-CN" altLang="en-US" sz="3200" dirty="0">
                <a:latin typeface="MS PGothic" panose="020B0600070205080204" pitchFamily="34" charset="-128"/>
                <a:ea typeface="MS PGothic" panose="020B0600070205080204" pitchFamily="34" charset="-128"/>
              </a:rPr>
              <a:t>主页导航</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26</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16" name="内容占位符 15">
            <a:extLst>
              <a:ext uri="{FF2B5EF4-FFF2-40B4-BE49-F238E27FC236}">
                <a16:creationId xmlns:a16="http://schemas.microsoft.com/office/drawing/2014/main" id="{21B76437-7025-4205-AA13-134A9DB727F6}"/>
              </a:ext>
            </a:extLst>
          </p:cNvPr>
          <p:cNvPicPr>
            <a:picLocks noGrp="1" noChangeAspect="1"/>
          </p:cNvPicPr>
          <p:nvPr>
            <p:ph sz="quarter" idx="20"/>
          </p:nvPr>
        </p:nvPicPr>
        <p:blipFill>
          <a:blip r:embed="rId2"/>
          <a:stretch>
            <a:fillRect/>
          </a:stretch>
        </p:blipFill>
        <p:spPr>
          <a:xfrm>
            <a:off x="409576" y="1458278"/>
            <a:ext cx="8458199" cy="5038725"/>
          </a:xfrm>
        </p:spPr>
      </p:pic>
      <p:sp>
        <p:nvSpPr>
          <p:cNvPr id="19" name="文本框 18">
            <a:extLst>
              <a:ext uri="{FF2B5EF4-FFF2-40B4-BE49-F238E27FC236}">
                <a16:creationId xmlns:a16="http://schemas.microsoft.com/office/drawing/2014/main" id="{4141B217-03D7-480E-A5A8-7F504C74038B}"/>
              </a:ext>
            </a:extLst>
          </p:cNvPr>
          <p:cNvSpPr txBox="1"/>
          <p:nvPr/>
        </p:nvSpPr>
        <p:spPr>
          <a:xfrm>
            <a:off x="862806" y="2524125"/>
            <a:ext cx="1185069" cy="369332"/>
          </a:xfrm>
          <a:prstGeom prst="rect">
            <a:avLst/>
          </a:prstGeom>
          <a:noFill/>
          <a:ln w="28575">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分类浏览</a:t>
            </a:r>
          </a:p>
        </p:txBody>
      </p:sp>
      <p:cxnSp>
        <p:nvCxnSpPr>
          <p:cNvPr id="21" name="直接箭头连接符 20">
            <a:extLst>
              <a:ext uri="{FF2B5EF4-FFF2-40B4-BE49-F238E27FC236}">
                <a16:creationId xmlns:a16="http://schemas.microsoft.com/office/drawing/2014/main" id="{AA87917C-62F6-4ABE-9409-C1E3E56B0D9F}"/>
              </a:ext>
            </a:extLst>
          </p:cNvPr>
          <p:cNvCxnSpPr/>
          <p:nvPr/>
        </p:nvCxnSpPr>
        <p:spPr>
          <a:xfrm>
            <a:off x="2209800" y="2714625"/>
            <a:ext cx="723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46B8C139-0A7B-4227-A121-8FF855138D9A}"/>
              </a:ext>
            </a:extLst>
          </p:cNvPr>
          <p:cNvSpPr/>
          <p:nvPr/>
        </p:nvSpPr>
        <p:spPr>
          <a:xfrm>
            <a:off x="6600825" y="1671637"/>
            <a:ext cx="201930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4555B6AA-A934-4BB3-8BCE-899DBFE95D37}"/>
              </a:ext>
            </a:extLst>
          </p:cNvPr>
          <p:cNvSpPr/>
          <p:nvPr/>
        </p:nvSpPr>
        <p:spPr>
          <a:xfrm>
            <a:off x="1066800" y="4524375"/>
            <a:ext cx="7115175" cy="11239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48">
            <a:extLst>
              <a:ext uri="{FF2B5EF4-FFF2-40B4-BE49-F238E27FC236}">
                <a16:creationId xmlns:a16="http://schemas.microsoft.com/office/drawing/2014/main" id="{5CCC15C6-2B7C-4AF9-9FEC-C1E786086BBF}"/>
              </a:ext>
            </a:extLst>
          </p:cNvPr>
          <p:cNvCxnSpPr/>
          <p:nvPr/>
        </p:nvCxnSpPr>
        <p:spPr>
          <a:xfrm>
            <a:off x="7181850" y="2524125"/>
            <a:ext cx="0" cy="17907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6D6D9759-C29C-4455-BD84-BB88F21310F4}"/>
              </a:ext>
            </a:extLst>
          </p:cNvPr>
          <p:cNvSpPr txBox="1"/>
          <p:nvPr/>
        </p:nvSpPr>
        <p:spPr>
          <a:xfrm>
            <a:off x="7446963" y="2990849"/>
            <a:ext cx="1155700" cy="646331"/>
          </a:xfrm>
          <a:prstGeom prst="rect">
            <a:avLst/>
          </a:prstGeom>
          <a:noFill/>
          <a:ln w="38100">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基础检索高级检索</a:t>
            </a:r>
          </a:p>
        </p:txBody>
      </p:sp>
    </p:spTree>
    <p:extLst>
      <p:ext uri="{BB962C8B-B14F-4D97-AF65-F5344CB8AC3E}">
        <p14:creationId xmlns:p14="http://schemas.microsoft.com/office/powerpoint/2010/main" val="266882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浏览功能</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27</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0C56A80D-3C68-43F5-A9C8-AEA98FD7DE39}"/>
              </a:ext>
            </a:extLst>
          </p:cNvPr>
          <p:cNvPicPr>
            <a:picLocks noChangeAspect="1"/>
          </p:cNvPicPr>
          <p:nvPr/>
        </p:nvPicPr>
        <p:blipFill>
          <a:blip r:embed="rId2"/>
          <a:stretch>
            <a:fillRect/>
          </a:stretch>
        </p:blipFill>
        <p:spPr>
          <a:xfrm>
            <a:off x="219075" y="2095500"/>
            <a:ext cx="8582025" cy="4264445"/>
          </a:xfrm>
          <a:prstGeom prst="rect">
            <a:avLst/>
          </a:prstGeom>
        </p:spPr>
      </p:pic>
      <p:sp>
        <p:nvSpPr>
          <p:cNvPr id="7" name="文本框 6">
            <a:extLst>
              <a:ext uri="{FF2B5EF4-FFF2-40B4-BE49-F238E27FC236}">
                <a16:creationId xmlns:a16="http://schemas.microsoft.com/office/drawing/2014/main" id="{6335E468-AE7B-4E1E-B371-B7434433945C}"/>
              </a:ext>
            </a:extLst>
          </p:cNvPr>
          <p:cNvSpPr txBox="1"/>
          <p:nvPr/>
        </p:nvSpPr>
        <p:spPr>
          <a:xfrm>
            <a:off x="219075" y="1520495"/>
            <a:ext cx="406717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按刊名浏览</a:t>
            </a:r>
          </a:p>
        </p:txBody>
      </p:sp>
    </p:spTree>
    <p:extLst>
      <p:ext uri="{BB962C8B-B14F-4D97-AF65-F5344CB8AC3E}">
        <p14:creationId xmlns:p14="http://schemas.microsoft.com/office/powerpoint/2010/main" val="2635896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浏览功能</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28</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sp>
        <p:nvSpPr>
          <p:cNvPr id="7" name="文本框 6">
            <a:extLst>
              <a:ext uri="{FF2B5EF4-FFF2-40B4-BE49-F238E27FC236}">
                <a16:creationId xmlns:a16="http://schemas.microsoft.com/office/drawing/2014/main" id="{6335E468-AE7B-4E1E-B371-B7434433945C}"/>
              </a:ext>
            </a:extLst>
          </p:cNvPr>
          <p:cNvSpPr txBox="1"/>
          <p:nvPr/>
        </p:nvSpPr>
        <p:spPr>
          <a:xfrm>
            <a:off x="790575" y="1545565"/>
            <a:ext cx="406717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按出版社浏览</a:t>
            </a:r>
          </a:p>
        </p:txBody>
      </p:sp>
      <p:pic>
        <p:nvPicPr>
          <p:cNvPr id="8" name="图片 7">
            <a:extLst>
              <a:ext uri="{FF2B5EF4-FFF2-40B4-BE49-F238E27FC236}">
                <a16:creationId xmlns:a16="http://schemas.microsoft.com/office/drawing/2014/main" id="{30FE9C85-93ED-4DF0-9D73-20D6E365225B}"/>
              </a:ext>
            </a:extLst>
          </p:cNvPr>
          <p:cNvPicPr>
            <a:picLocks noChangeAspect="1"/>
          </p:cNvPicPr>
          <p:nvPr/>
        </p:nvPicPr>
        <p:blipFill>
          <a:blip r:embed="rId2"/>
          <a:stretch>
            <a:fillRect/>
          </a:stretch>
        </p:blipFill>
        <p:spPr>
          <a:xfrm>
            <a:off x="910431" y="2137925"/>
            <a:ext cx="7400925" cy="4330947"/>
          </a:xfrm>
          <a:prstGeom prst="rect">
            <a:avLst/>
          </a:prstGeom>
        </p:spPr>
      </p:pic>
    </p:spTree>
    <p:extLst>
      <p:ext uri="{BB962C8B-B14F-4D97-AF65-F5344CB8AC3E}">
        <p14:creationId xmlns:p14="http://schemas.microsoft.com/office/powerpoint/2010/main" val="807029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浏览功能</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29</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sp>
        <p:nvSpPr>
          <p:cNvPr id="7" name="文本框 6">
            <a:extLst>
              <a:ext uri="{FF2B5EF4-FFF2-40B4-BE49-F238E27FC236}">
                <a16:creationId xmlns:a16="http://schemas.microsoft.com/office/drawing/2014/main" id="{6335E468-AE7B-4E1E-B371-B7434433945C}"/>
              </a:ext>
            </a:extLst>
          </p:cNvPr>
          <p:cNvSpPr txBox="1"/>
          <p:nvPr/>
        </p:nvSpPr>
        <p:spPr>
          <a:xfrm>
            <a:off x="342900" y="1447901"/>
            <a:ext cx="406717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按学科浏览</a:t>
            </a:r>
          </a:p>
        </p:txBody>
      </p:sp>
      <p:pic>
        <p:nvPicPr>
          <p:cNvPr id="8" name="图片 7">
            <a:extLst>
              <a:ext uri="{FF2B5EF4-FFF2-40B4-BE49-F238E27FC236}">
                <a16:creationId xmlns:a16="http://schemas.microsoft.com/office/drawing/2014/main" id="{493C8194-DE18-4D07-BAC6-067E521D2026}"/>
              </a:ext>
            </a:extLst>
          </p:cNvPr>
          <p:cNvPicPr>
            <a:picLocks noChangeAspect="1"/>
          </p:cNvPicPr>
          <p:nvPr/>
        </p:nvPicPr>
        <p:blipFill>
          <a:blip r:embed="rId2"/>
          <a:stretch>
            <a:fillRect/>
          </a:stretch>
        </p:blipFill>
        <p:spPr>
          <a:xfrm>
            <a:off x="423862" y="1982160"/>
            <a:ext cx="8296275" cy="4497290"/>
          </a:xfrm>
          <a:prstGeom prst="rect">
            <a:avLst/>
          </a:prstGeom>
        </p:spPr>
      </p:pic>
    </p:spTree>
    <p:extLst>
      <p:ext uri="{BB962C8B-B14F-4D97-AF65-F5344CB8AC3E}">
        <p14:creationId xmlns:p14="http://schemas.microsoft.com/office/powerpoint/2010/main" val="130362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71E70D65-0D5F-1144-9828-53082CA42A44}"/>
              </a:ext>
            </a:extLst>
          </p:cNvPr>
          <p:cNvSpPr>
            <a:spLocks noGrp="1" noChangeArrowheads="1"/>
          </p:cNvSpPr>
          <p:nvPr>
            <p:ph type="title"/>
          </p:nvPr>
        </p:nvSpPr>
        <p:spPr>
          <a:xfrm>
            <a:off x="342900" y="685800"/>
            <a:ext cx="8458200" cy="553998"/>
          </a:xfrm>
        </p:spPr>
        <p:txBody>
          <a:bodyPr/>
          <a:lstStyle/>
          <a:p>
            <a:r>
              <a:rPr lang="zh-CN" altLang="en-US" dirty="0">
                <a:latin typeface="Georgia" panose="02040502050405020303" pitchFamily="18" charset="0"/>
                <a:ea typeface="ＭＳ Ｐゴシック" panose="020B0600070205080204" pitchFamily="34" charset="-128"/>
              </a:rPr>
              <a:t>关于</a:t>
            </a:r>
            <a:r>
              <a:rPr lang="en-US" altLang="en-US" dirty="0">
                <a:latin typeface="Georgia" panose="02040502050405020303" pitchFamily="18" charset="0"/>
                <a:ea typeface="ＭＳ Ｐゴシック" panose="020B0600070205080204" pitchFamily="34" charset="-128"/>
              </a:rPr>
              <a:t> </a:t>
            </a:r>
            <a:r>
              <a:rPr lang="en-US" altLang="en-US" dirty="0" err="1">
                <a:latin typeface="Georgia" panose="02040502050405020303" pitchFamily="18" charset="0"/>
                <a:ea typeface="ＭＳ Ｐゴシック" panose="020B0600070205080204" pitchFamily="34" charset="-128"/>
              </a:rPr>
              <a:t>BioOne</a:t>
            </a:r>
            <a:r>
              <a:rPr lang="en-US" altLang="en-US" dirty="0">
                <a:latin typeface="Georgia" panose="02040502050405020303" pitchFamily="18" charset="0"/>
                <a:ea typeface="ＭＳ Ｐゴシック" panose="020B0600070205080204" pitchFamily="34" charset="-128"/>
              </a:rPr>
              <a:t> </a:t>
            </a:r>
          </a:p>
        </p:txBody>
      </p:sp>
      <p:sp>
        <p:nvSpPr>
          <p:cNvPr id="7170" name="Content Placeholder 2">
            <a:extLst>
              <a:ext uri="{FF2B5EF4-FFF2-40B4-BE49-F238E27FC236}">
                <a16:creationId xmlns:a16="http://schemas.microsoft.com/office/drawing/2014/main" id="{78988185-8491-4A4B-BB7B-ED7F58CB63EF}"/>
              </a:ext>
            </a:extLst>
          </p:cNvPr>
          <p:cNvSpPr>
            <a:spLocks noGrp="1" noChangeArrowheads="1"/>
          </p:cNvSpPr>
          <p:nvPr>
            <p:ph sz="quarter" idx="20"/>
          </p:nvPr>
        </p:nvSpPr>
        <p:spPr>
          <a:xfrm>
            <a:off x="342900" y="1638300"/>
            <a:ext cx="8677276" cy="4416209"/>
          </a:xfrm>
        </p:spPr>
        <p:txBody>
          <a:bodyPr/>
          <a:lstStyle/>
          <a:p>
            <a:pPr lvl="1"/>
            <a:r>
              <a:rPr lang="en-US" altLang="en-US" sz="1600" dirty="0">
                <a:latin typeface="MS PGothic" panose="020B0600070205080204" pitchFamily="34" charset="-128"/>
                <a:ea typeface="MS PGothic" panose="020B0600070205080204" pitchFamily="34" charset="-128"/>
              </a:rPr>
              <a:t> </a:t>
            </a:r>
            <a:r>
              <a:rPr lang="en-US" altLang="zh-CN" sz="1800" b="1" dirty="0" err="1">
                <a:solidFill>
                  <a:schemeClr val="bg1">
                    <a:lumMod val="50000"/>
                  </a:schemeClr>
                </a:solidFill>
                <a:latin typeface="MS PGothic" panose="020B0600070205080204" pitchFamily="34" charset="-128"/>
                <a:ea typeface="MS PGothic" panose="020B0600070205080204" pitchFamily="34" charset="-128"/>
              </a:rPr>
              <a:t>BioOne</a:t>
            </a:r>
            <a:r>
              <a:rPr lang="en-US" altLang="zh-CN" sz="1800" b="1" dirty="0">
                <a:solidFill>
                  <a:schemeClr val="bg1">
                    <a:lumMod val="50000"/>
                  </a:schemeClr>
                </a:solidFill>
                <a:latin typeface="MS PGothic" panose="020B0600070205080204" pitchFamily="34" charset="-128"/>
                <a:ea typeface="MS PGothic" panose="020B0600070205080204" pitchFamily="34" charset="-128"/>
              </a:rPr>
              <a:t> </a:t>
            </a:r>
            <a:r>
              <a:rPr lang="zh-CN" altLang="en-US" sz="1800" b="1" dirty="0">
                <a:solidFill>
                  <a:schemeClr val="bg1">
                    <a:lumMod val="50000"/>
                  </a:schemeClr>
                </a:solidFill>
                <a:latin typeface="MS PGothic" panose="020B0600070205080204" pitchFamily="34" charset="-128"/>
                <a:ea typeface="MS PGothic" panose="020B0600070205080204" pitchFamily="34" charset="-128"/>
              </a:rPr>
              <a:t>成立于</a:t>
            </a:r>
            <a:r>
              <a:rPr lang="en-US" altLang="zh-CN" sz="1800" b="1" dirty="0">
                <a:solidFill>
                  <a:schemeClr val="bg1">
                    <a:lumMod val="50000"/>
                  </a:schemeClr>
                </a:solidFill>
                <a:latin typeface="MS PGothic" panose="020B0600070205080204" pitchFamily="34" charset="-128"/>
                <a:ea typeface="MS PGothic" panose="020B0600070205080204" pitchFamily="34" charset="-128"/>
              </a:rPr>
              <a:t>1999</a:t>
            </a:r>
            <a:r>
              <a:rPr lang="zh-CN" altLang="en-US" sz="1800" b="1" dirty="0">
                <a:solidFill>
                  <a:schemeClr val="bg1">
                    <a:lumMod val="50000"/>
                  </a:schemeClr>
                </a:solidFill>
                <a:latin typeface="MS PGothic" panose="020B0600070205080204" pitchFamily="34" charset="-128"/>
                <a:ea typeface="MS PGothic" panose="020B0600070205080204" pitchFamily="34" charset="-128"/>
              </a:rPr>
              <a:t>年，是一个由</a:t>
            </a:r>
            <a:r>
              <a:rPr lang="zh-CN" altLang="en-US" sz="1800" b="1" dirty="0">
                <a:solidFill>
                  <a:schemeClr val="accent2"/>
                </a:solidFill>
                <a:latin typeface="MS PGothic" panose="020B0600070205080204" pitchFamily="34" charset="-128"/>
                <a:ea typeface="MS PGothic" panose="020B0600070205080204" pitchFamily="34" charset="-128"/>
              </a:rPr>
              <a:t>多家著名大学</a:t>
            </a:r>
            <a:r>
              <a:rPr lang="zh-CN" altLang="en-US" sz="1800" b="1" dirty="0">
                <a:solidFill>
                  <a:schemeClr val="bg1">
                    <a:lumMod val="50000"/>
                  </a:schemeClr>
                </a:solidFill>
                <a:latin typeface="MS PGothic" panose="020B0600070205080204" pitchFamily="34" charset="-128"/>
                <a:ea typeface="MS PGothic" panose="020B0600070205080204" pitchFamily="34" charset="-128"/>
              </a:rPr>
              <a:t>赞助，由</a:t>
            </a:r>
            <a:r>
              <a:rPr lang="zh-CN" altLang="en-US" sz="1800" b="1" dirty="0">
                <a:solidFill>
                  <a:schemeClr val="accent2"/>
                </a:solidFill>
                <a:latin typeface="MS PGothic" panose="020B0600070205080204" pitchFamily="34" charset="-128"/>
                <a:ea typeface="MS PGothic" panose="020B0600070205080204" pitchFamily="34" charset="-128"/>
              </a:rPr>
              <a:t>各学协会、高校与出版社</a:t>
            </a:r>
            <a:r>
              <a:rPr lang="zh-CN" altLang="en-US" sz="1800" b="1" dirty="0">
                <a:solidFill>
                  <a:schemeClr val="bg1">
                    <a:lumMod val="50000"/>
                  </a:schemeClr>
                </a:solidFill>
                <a:latin typeface="MS PGothic" panose="020B0600070205080204" pitchFamily="34" charset="-128"/>
                <a:ea typeface="MS PGothic" panose="020B0600070205080204" pitchFamily="34" charset="-128"/>
              </a:rPr>
              <a:t>联合组成的</a:t>
            </a:r>
            <a:r>
              <a:rPr lang="zh-CN" altLang="en-US" sz="1800" b="1" dirty="0">
                <a:solidFill>
                  <a:schemeClr val="accent2"/>
                </a:solidFill>
                <a:latin typeface="MS PGothic" panose="020B0600070205080204" pitchFamily="34" charset="-128"/>
                <a:ea typeface="MS PGothic" panose="020B0600070205080204" pitchFamily="34" charset="-128"/>
              </a:rPr>
              <a:t>非营利组织</a:t>
            </a:r>
            <a:endParaRPr lang="en-US" altLang="zh-CN" sz="1800" b="1" dirty="0">
              <a:solidFill>
                <a:schemeClr val="accent2"/>
              </a:solidFill>
              <a:latin typeface="MS PGothic" panose="020B0600070205080204" pitchFamily="34" charset="-128"/>
              <a:ea typeface="MS PGothic" panose="020B0600070205080204" pitchFamily="34" charset="-128"/>
            </a:endParaRPr>
          </a:p>
          <a:p>
            <a:pPr lvl="1"/>
            <a:r>
              <a:rPr lang="zh-CN" altLang="en-US" sz="1800" b="1" dirty="0">
                <a:solidFill>
                  <a:schemeClr val="bg1">
                    <a:lumMod val="50000"/>
                  </a:schemeClr>
                </a:solidFill>
                <a:latin typeface="MS PGothic" panose="020B0600070205080204" pitchFamily="34" charset="-128"/>
                <a:ea typeface="MS PGothic" panose="020B0600070205080204" pitchFamily="34" charset="-128"/>
              </a:rPr>
              <a:t>是一个在</a:t>
            </a:r>
            <a:r>
              <a:rPr lang="zh-CN" altLang="en-US" sz="1800" b="1" dirty="0">
                <a:solidFill>
                  <a:schemeClr val="accent2"/>
                </a:solidFill>
                <a:latin typeface="MS PGothic" panose="020B0600070205080204" pitchFamily="34" charset="-128"/>
                <a:ea typeface="MS PGothic" panose="020B0600070205080204" pitchFamily="34" charset="-128"/>
              </a:rPr>
              <a:t>生物科学研究领域</a:t>
            </a:r>
            <a:r>
              <a:rPr lang="zh-CN" altLang="en-US" sz="1800" b="1" dirty="0">
                <a:solidFill>
                  <a:schemeClr val="bg1">
                    <a:lumMod val="50000"/>
                  </a:schemeClr>
                </a:solidFill>
                <a:latin typeface="MS PGothic" panose="020B0600070205080204" pitchFamily="34" charset="-128"/>
                <a:ea typeface="MS PGothic" panose="020B0600070205080204" pitchFamily="34" charset="-128"/>
              </a:rPr>
              <a:t>具有高影响力的</a:t>
            </a:r>
            <a:r>
              <a:rPr lang="zh-CN" altLang="en-US" sz="1800" b="1" dirty="0">
                <a:solidFill>
                  <a:schemeClr val="accent2"/>
                </a:solidFill>
                <a:latin typeface="MS PGothic" panose="020B0600070205080204" pitchFamily="34" charset="-128"/>
                <a:ea typeface="MS PGothic" panose="020B0600070205080204" pitchFamily="34" charset="-128"/>
              </a:rPr>
              <a:t>期刊整合联盟</a:t>
            </a:r>
            <a:endParaRPr lang="en-US" altLang="en-US" sz="1800" b="1" dirty="0">
              <a:solidFill>
                <a:schemeClr val="accent2"/>
              </a:solidFill>
              <a:latin typeface="MS PGothic" panose="020B0600070205080204" pitchFamily="34" charset="-128"/>
              <a:ea typeface="MS PGothic" panose="020B0600070205080204" pitchFamily="34" charset="-128"/>
            </a:endParaRPr>
          </a:p>
          <a:p>
            <a:pPr marL="277813" lvl="1" indent="0">
              <a:buNone/>
            </a:pPr>
            <a:endParaRPr lang="en-US" altLang="zh-CN" sz="1600" dirty="0">
              <a:solidFill>
                <a:schemeClr val="bg1">
                  <a:lumMod val="50000"/>
                </a:schemeClr>
              </a:solidFill>
              <a:ea typeface="ＭＳ Ｐゴシック" panose="020B0600070205080204" pitchFamily="34" charset="-128"/>
            </a:endParaRPr>
          </a:p>
          <a:p>
            <a:pPr lvl="1"/>
            <a:endParaRPr lang="zh-CN" altLang="en-US" sz="1600" b="1" dirty="0">
              <a:solidFill>
                <a:srgbClr val="32AA9D"/>
              </a:solidFill>
              <a:ea typeface="ＭＳ Ｐゴシック" panose="020B0600070205080204" pitchFamily="34" charset="-128"/>
            </a:endParaRPr>
          </a:p>
          <a:p>
            <a:pPr lvl="1"/>
            <a:endParaRPr lang="zh-CN" altLang="en-US" sz="1600" b="1" dirty="0">
              <a:solidFill>
                <a:srgbClr val="32AA9D"/>
              </a:solidFill>
              <a:ea typeface="ＭＳ Ｐゴシック" panose="020B0600070205080204" pitchFamily="34" charset="-128"/>
            </a:endParaRPr>
          </a:p>
          <a:p>
            <a:pPr lvl="1"/>
            <a:endParaRPr lang="en-US" altLang="zh-CN" sz="1600" dirty="0">
              <a:ea typeface="ＭＳ Ｐゴシック" panose="020B0600070205080204" pitchFamily="34" charset="-128"/>
            </a:endParaRPr>
          </a:p>
          <a:p>
            <a:pPr lvl="0" eaLnBrk="0" hangingPunct="0">
              <a:defRPr/>
            </a:pPr>
            <a:endParaRPr lang="en-US" altLang="en-US" b="0" dirty="0">
              <a:solidFill>
                <a:prstClr val="black"/>
              </a:solidFill>
              <a:latin typeface="Verdana" pitchFamily="34" charset="0"/>
            </a:endParaRPr>
          </a:p>
          <a:p>
            <a:pPr marL="277813" lvl="1" indent="0">
              <a:buNone/>
            </a:pPr>
            <a:endParaRPr lang="en-US" altLang="en-US" sz="1600" dirty="0">
              <a:ea typeface="ＭＳ Ｐゴシック" panose="020B0600070205080204" pitchFamily="34" charset="-128"/>
            </a:endParaRPr>
          </a:p>
          <a:p>
            <a:pPr marL="277813" lvl="1" indent="0">
              <a:buNone/>
            </a:pPr>
            <a:endParaRPr lang="en-US" altLang="en-US" sz="1600" b="1" dirty="0">
              <a:solidFill>
                <a:srgbClr val="32AA9D"/>
              </a:solidFill>
              <a:ea typeface="ＭＳ Ｐゴシック" panose="020B0600070205080204" pitchFamily="34" charset="-128"/>
            </a:endParaRPr>
          </a:p>
        </p:txBody>
      </p:sp>
      <p:sp>
        <p:nvSpPr>
          <p:cNvPr id="7172" name="Footer Placeholder 4">
            <a:extLst>
              <a:ext uri="{FF2B5EF4-FFF2-40B4-BE49-F238E27FC236}">
                <a16:creationId xmlns:a16="http://schemas.microsoft.com/office/drawing/2014/main" id="{77FA0A0B-C901-D645-930D-4A8369163FE7}"/>
              </a:ext>
            </a:extLst>
          </p:cNvPr>
          <p:cNvSpPr>
            <a:spLocks noGrp="1" noChangeArrowheads="1"/>
          </p:cNvSpPr>
          <p:nvPr>
            <p:ph type="ftr"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9585"/>
                </a:solidFill>
                <a:effectLst/>
                <a:uLnTx/>
                <a:uFillTx/>
                <a:latin typeface="Arial" panose="020B0604020202020204" pitchFamily="34" charset="0"/>
                <a:ea typeface="+mn-ea"/>
                <a:cs typeface="+mn-cs"/>
              </a:rPr>
              <a:t>complete.BioOne.org</a:t>
            </a:r>
          </a:p>
        </p:txBody>
      </p:sp>
      <p:sp>
        <p:nvSpPr>
          <p:cNvPr id="7173" name="Slide Number Placeholder 5">
            <a:extLst>
              <a:ext uri="{FF2B5EF4-FFF2-40B4-BE49-F238E27FC236}">
                <a16:creationId xmlns:a16="http://schemas.microsoft.com/office/drawing/2014/main" id="{AED38730-F7FC-B844-BA30-C08C112D3E9B}"/>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F3A36-CAD1-7F4C-B18E-3D04757D8512}" type="slidenum">
              <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EC6B2904-6131-4AAA-8E6C-AFD505220E7A}"/>
              </a:ext>
            </a:extLst>
          </p:cNvPr>
          <p:cNvPicPr>
            <a:picLocks noChangeAspect="1"/>
          </p:cNvPicPr>
          <p:nvPr/>
        </p:nvPicPr>
        <p:blipFill>
          <a:blip r:embed="rId3"/>
          <a:stretch>
            <a:fillRect/>
          </a:stretch>
        </p:blipFill>
        <p:spPr>
          <a:xfrm>
            <a:off x="454026" y="3281160"/>
            <a:ext cx="8455024" cy="3068553"/>
          </a:xfrm>
          <a:prstGeom prst="rect">
            <a:avLst/>
          </a:prstGeom>
        </p:spPr>
      </p:pic>
    </p:spTree>
    <p:extLst>
      <p:ext uri="{BB962C8B-B14F-4D97-AF65-F5344CB8AC3E}">
        <p14:creationId xmlns:p14="http://schemas.microsoft.com/office/powerpoint/2010/main" val="352633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期刊浏览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30</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0CA71D5E-CCBB-4B70-BC35-21888DDC94F1}"/>
              </a:ext>
            </a:extLst>
          </p:cNvPr>
          <p:cNvPicPr>
            <a:picLocks noChangeAspect="1"/>
          </p:cNvPicPr>
          <p:nvPr/>
        </p:nvPicPr>
        <p:blipFill>
          <a:blip r:embed="rId2"/>
          <a:stretch>
            <a:fillRect/>
          </a:stretch>
        </p:blipFill>
        <p:spPr>
          <a:xfrm>
            <a:off x="428625" y="1583916"/>
            <a:ext cx="8261350" cy="4588284"/>
          </a:xfrm>
          <a:prstGeom prst="rect">
            <a:avLst/>
          </a:prstGeom>
        </p:spPr>
      </p:pic>
      <p:sp>
        <p:nvSpPr>
          <p:cNvPr id="9" name="矩形 8">
            <a:extLst>
              <a:ext uri="{FF2B5EF4-FFF2-40B4-BE49-F238E27FC236}">
                <a16:creationId xmlns:a16="http://schemas.microsoft.com/office/drawing/2014/main" id="{05095086-A74C-4064-9EA1-DEE433F9C697}"/>
              </a:ext>
            </a:extLst>
          </p:cNvPr>
          <p:cNvSpPr/>
          <p:nvPr/>
        </p:nvSpPr>
        <p:spPr>
          <a:xfrm>
            <a:off x="523875" y="3362325"/>
            <a:ext cx="3352800" cy="561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9F1E5611-8ACF-474F-ADEB-9A3D55239C94}"/>
              </a:ext>
            </a:extLst>
          </p:cNvPr>
          <p:cNvSpPr txBox="1"/>
          <p:nvPr/>
        </p:nvSpPr>
        <p:spPr>
          <a:xfrm>
            <a:off x="4457700" y="3000375"/>
            <a:ext cx="1123950" cy="923330"/>
          </a:xfrm>
          <a:prstGeom prst="rect">
            <a:avLst/>
          </a:prstGeom>
          <a:noFill/>
          <a:ln>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可浏览现刊及往期过刊</a:t>
            </a:r>
          </a:p>
        </p:txBody>
      </p:sp>
      <p:cxnSp>
        <p:nvCxnSpPr>
          <p:cNvPr id="8" name="直接箭头连接符 7">
            <a:extLst>
              <a:ext uri="{FF2B5EF4-FFF2-40B4-BE49-F238E27FC236}">
                <a16:creationId xmlns:a16="http://schemas.microsoft.com/office/drawing/2014/main" id="{15F5538E-A275-4314-AB7F-072CBABA6A86}"/>
              </a:ext>
            </a:extLst>
          </p:cNvPr>
          <p:cNvCxnSpPr/>
          <p:nvPr/>
        </p:nvCxnSpPr>
        <p:spPr>
          <a:xfrm>
            <a:off x="3952875" y="3609975"/>
            <a:ext cx="43815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498D4A81-65C4-429D-B3AC-C4C3A1EA2F40}"/>
              </a:ext>
            </a:extLst>
          </p:cNvPr>
          <p:cNvSpPr/>
          <p:nvPr/>
        </p:nvSpPr>
        <p:spPr>
          <a:xfrm>
            <a:off x="638175" y="4267200"/>
            <a:ext cx="4200525" cy="847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0494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期刊浏览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31</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10" name="图片 9">
            <a:extLst>
              <a:ext uri="{FF2B5EF4-FFF2-40B4-BE49-F238E27FC236}">
                <a16:creationId xmlns:a16="http://schemas.microsoft.com/office/drawing/2014/main" id="{80641A28-D348-4116-B1DE-9621D2098E84}"/>
              </a:ext>
            </a:extLst>
          </p:cNvPr>
          <p:cNvPicPr>
            <a:picLocks noChangeAspect="1"/>
          </p:cNvPicPr>
          <p:nvPr/>
        </p:nvPicPr>
        <p:blipFill>
          <a:blip r:embed="rId2"/>
          <a:stretch>
            <a:fillRect/>
          </a:stretch>
        </p:blipFill>
        <p:spPr>
          <a:xfrm>
            <a:off x="342900" y="1543471"/>
            <a:ext cx="6467475" cy="2876129"/>
          </a:xfrm>
          <a:prstGeom prst="rect">
            <a:avLst/>
          </a:prstGeom>
        </p:spPr>
      </p:pic>
      <p:pic>
        <p:nvPicPr>
          <p:cNvPr id="14" name="图片 13">
            <a:extLst>
              <a:ext uri="{FF2B5EF4-FFF2-40B4-BE49-F238E27FC236}">
                <a16:creationId xmlns:a16="http://schemas.microsoft.com/office/drawing/2014/main" id="{E84550F5-9C7B-4656-8675-C797D0549079}"/>
              </a:ext>
            </a:extLst>
          </p:cNvPr>
          <p:cNvPicPr>
            <a:picLocks noChangeAspect="1"/>
          </p:cNvPicPr>
          <p:nvPr/>
        </p:nvPicPr>
        <p:blipFill>
          <a:blip r:embed="rId3"/>
          <a:stretch>
            <a:fillRect/>
          </a:stretch>
        </p:blipFill>
        <p:spPr>
          <a:xfrm>
            <a:off x="342900" y="4784828"/>
            <a:ext cx="6467475" cy="1606732"/>
          </a:xfrm>
          <a:prstGeom prst="rect">
            <a:avLst/>
          </a:prstGeom>
        </p:spPr>
      </p:pic>
      <p:sp>
        <p:nvSpPr>
          <p:cNvPr id="15" name="矩形 14">
            <a:extLst>
              <a:ext uri="{FF2B5EF4-FFF2-40B4-BE49-F238E27FC236}">
                <a16:creationId xmlns:a16="http://schemas.microsoft.com/office/drawing/2014/main" id="{98D7A4C0-3562-40D2-B020-516B66378932}"/>
              </a:ext>
            </a:extLst>
          </p:cNvPr>
          <p:cNvSpPr/>
          <p:nvPr/>
        </p:nvSpPr>
        <p:spPr>
          <a:xfrm>
            <a:off x="342900" y="3524250"/>
            <a:ext cx="23812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CBBCB1EA-041B-48CB-9FFF-14C7BDB4B9BE}"/>
              </a:ext>
            </a:extLst>
          </p:cNvPr>
          <p:cNvSpPr txBox="1"/>
          <p:nvPr/>
        </p:nvSpPr>
        <p:spPr>
          <a:xfrm>
            <a:off x="5738812" y="3217219"/>
            <a:ext cx="2538413" cy="646331"/>
          </a:xfrm>
          <a:prstGeom prst="rect">
            <a:avLst/>
          </a:prstGeom>
          <a:noFill/>
          <a:ln>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阅读最多的文章是指平台上下载最多的文章</a:t>
            </a:r>
          </a:p>
        </p:txBody>
      </p:sp>
      <p:cxnSp>
        <p:nvCxnSpPr>
          <p:cNvPr id="18" name="直接箭头连接符 17">
            <a:extLst>
              <a:ext uri="{FF2B5EF4-FFF2-40B4-BE49-F238E27FC236}">
                <a16:creationId xmlns:a16="http://schemas.microsoft.com/office/drawing/2014/main" id="{AD34F884-A04F-4B8A-B880-B2137B7F9721}"/>
              </a:ext>
            </a:extLst>
          </p:cNvPr>
          <p:cNvCxnSpPr/>
          <p:nvPr/>
        </p:nvCxnSpPr>
        <p:spPr>
          <a:xfrm>
            <a:off x="3057525" y="3695700"/>
            <a:ext cx="24955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D5A945D7-A291-4E44-9565-349CB9E36F46}"/>
              </a:ext>
            </a:extLst>
          </p:cNvPr>
          <p:cNvSpPr/>
          <p:nvPr/>
        </p:nvSpPr>
        <p:spPr>
          <a:xfrm>
            <a:off x="228600" y="4591050"/>
            <a:ext cx="4076700" cy="600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3489938-7509-4F60-A78D-BC126F7EC626}"/>
              </a:ext>
            </a:extLst>
          </p:cNvPr>
          <p:cNvSpPr txBox="1"/>
          <p:nvPr/>
        </p:nvSpPr>
        <p:spPr>
          <a:xfrm>
            <a:off x="6191250" y="4591050"/>
            <a:ext cx="2538412" cy="369332"/>
          </a:xfrm>
          <a:prstGeom prst="rect">
            <a:avLst/>
          </a:prstGeom>
          <a:noFill/>
          <a:ln>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最近被引用最多的文章</a:t>
            </a:r>
          </a:p>
        </p:txBody>
      </p:sp>
      <p:cxnSp>
        <p:nvCxnSpPr>
          <p:cNvPr id="22" name="直接箭头连接符 21">
            <a:extLst>
              <a:ext uri="{FF2B5EF4-FFF2-40B4-BE49-F238E27FC236}">
                <a16:creationId xmlns:a16="http://schemas.microsoft.com/office/drawing/2014/main" id="{DA7F5320-33FA-4609-877E-DB7F71AA57C3}"/>
              </a:ext>
            </a:extLst>
          </p:cNvPr>
          <p:cNvCxnSpPr/>
          <p:nvPr/>
        </p:nvCxnSpPr>
        <p:spPr>
          <a:xfrm>
            <a:off x="4448175" y="4876800"/>
            <a:ext cx="16478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04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期刊浏览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32</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E511D444-A3AB-4FB3-890B-49C30345A678}"/>
              </a:ext>
            </a:extLst>
          </p:cNvPr>
          <p:cNvPicPr>
            <a:picLocks noChangeAspect="1"/>
          </p:cNvPicPr>
          <p:nvPr/>
        </p:nvPicPr>
        <p:blipFill>
          <a:blip r:embed="rId2"/>
          <a:stretch>
            <a:fillRect/>
          </a:stretch>
        </p:blipFill>
        <p:spPr>
          <a:xfrm>
            <a:off x="266700" y="1634172"/>
            <a:ext cx="8253264" cy="2347595"/>
          </a:xfrm>
          <a:prstGeom prst="rect">
            <a:avLst/>
          </a:prstGeom>
        </p:spPr>
      </p:pic>
      <p:pic>
        <p:nvPicPr>
          <p:cNvPr id="8" name="图片 7">
            <a:extLst>
              <a:ext uri="{FF2B5EF4-FFF2-40B4-BE49-F238E27FC236}">
                <a16:creationId xmlns:a16="http://schemas.microsoft.com/office/drawing/2014/main" id="{8406E01B-E41D-4D04-995F-EBB05A6E3727}"/>
              </a:ext>
            </a:extLst>
          </p:cNvPr>
          <p:cNvPicPr>
            <a:picLocks noChangeAspect="1"/>
          </p:cNvPicPr>
          <p:nvPr/>
        </p:nvPicPr>
        <p:blipFill>
          <a:blip r:embed="rId3"/>
          <a:stretch>
            <a:fillRect/>
          </a:stretch>
        </p:blipFill>
        <p:spPr>
          <a:xfrm>
            <a:off x="266700" y="3981767"/>
            <a:ext cx="8253264" cy="2134475"/>
          </a:xfrm>
          <a:prstGeom prst="rect">
            <a:avLst/>
          </a:prstGeom>
        </p:spPr>
      </p:pic>
    </p:spTree>
    <p:extLst>
      <p:ext uri="{BB962C8B-B14F-4D97-AF65-F5344CB8AC3E}">
        <p14:creationId xmlns:p14="http://schemas.microsoft.com/office/powerpoint/2010/main" val="930965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篇章浏览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33</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7" name="图片 6">
            <a:extLst>
              <a:ext uri="{FF2B5EF4-FFF2-40B4-BE49-F238E27FC236}">
                <a16:creationId xmlns:a16="http://schemas.microsoft.com/office/drawing/2014/main" id="{68F67611-1271-4B1C-B1E4-C82E1F508DD2}"/>
              </a:ext>
            </a:extLst>
          </p:cNvPr>
          <p:cNvPicPr>
            <a:picLocks noChangeAspect="1"/>
          </p:cNvPicPr>
          <p:nvPr/>
        </p:nvPicPr>
        <p:blipFill>
          <a:blip r:embed="rId2"/>
          <a:stretch>
            <a:fillRect/>
          </a:stretch>
        </p:blipFill>
        <p:spPr>
          <a:xfrm>
            <a:off x="306396" y="1616075"/>
            <a:ext cx="8494704" cy="4448174"/>
          </a:xfrm>
          <a:prstGeom prst="rect">
            <a:avLst/>
          </a:prstGeom>
        </p:spPr>
      </p:pic>
      <p:sp>
        <p:nvSpPr>
          <p:cNvPr id="9" name="矩形 8">
            <a:extLst>
              <a:ext uri="{FF2B5EF4-FFF2-40B4-BE49-F238E27FC236}">
                <a16:creationId xmlns:a16="http://schemas.microsoft.com/office/drawing/2014/main" id="{9AF40135-7DD9-4D0C-995B-EA6C3BDE3798}"/>
              </a:ext>
            </a:extLst>
          </p:cNvPr>
          <p:cNvSpPr/>
          <p:nvPr/>
        </p:nvSpPr>
        <p:spPr>
          <a:xfrm>
            <a:off x="152400" y="5101431"/>
            <a:ext cx="1943100" cy="828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D6084694-890E-44BE-9EF7-B530F330A141}"/>
              </a:ext>
            </a:extLst>
          </p:cNvPr>
          <p:cNvSpPr txBox="1"/>
          <p:nvPr/>
        </p:nvSpPr>
        <p:spPr>
          <a:xfrm>
            <a:off x="4010025" y="5101431"/>
            <a:ext cx="1943100" cy="646331"/>
          </a:xfrm>
          <a:prstGeom prst="rect">
            <a:avLst/>
          </a:prstGeom>
          <a:noFill/>
          <a:ln>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点击浏览文章和摘要</a:t>
            </a:r>
          </a:p>
        </p:txBody>
      </p:sp>
      <p:cxnSp>
        <p:nvCxnSpPr>
          <p:cNvPr id="12" name="直接箭头连接符 11">
            <a:extLst>
              <a:ext uri="{FF2B5EF4-FFF2-40B4-BE49-F238E27FC236}">
                <a16:creationId xmlns:a16="http://schemas.microsoft.com/office/drawing/2014/main" id="{2AD6A9E7-F277-436F-B4A6-D7D44BE977AC}"/>
              </a:ext>
            </a:extLst>
          </p:cNvPr>
          <p:cNvCxnSpPr/>
          <p:nvPr/>
        </p:nvCxnSpPr>
        <p:spPr>
          <a:xfrm>
            <a:off x="2333625" y="5429250"/>
            <a:ext cx="14001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79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篇章浏览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34</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15ECE9A5-F33D-460F-B777-D71D900757CF}"/>
              </a:ext>
            </a:extLst>
          </p:cNvPr>
          <p:cNvPicPr>
            <a:picLocks noChangeAspect="1"/>
          </p:cNvPicPr>
          <p:nvPr/>
        </p:nvPicPr>
        <p:blipFill>
          <a:blip r:embed="rId2"/>
          <a:stretch>
            <a:fillRect/>
          </a:stretch>
        </p:blipFill>
        <p:spPr>
          <a:xfrm>
            <a:off x="398462" y="1643249"/>
            <a:ext cx="8347075" cy="4595625"/>
          </a:xfrm>
          <a:prstGeom prst="rect">
            <a:avLst/>
          </a:prstGeom>
        </p:spPr>
      </p:pic>
      <p:sp>
        <p:nvSpPr>
          <p:cNvPr id="8" name="文本框 7">
            <a:extLst>
              <a:ext uri="{FF2B5EF4-FFF2-40B4-BE49-F238E27FC236}">
                <a16:creationId xmlns:a16="http://schemas.microsoft.com/office/drawing/2014/main" id="{95467203-C0BB-420A-B0F6-4651C9DEDEA4}"/>
              </a:ext>
            </a:extLst>
          </p:cNvPr>
          <p:cNvSpPr txBox="1"/>
          <p:nvPr/>
        </p:nvSpPr>
        <p:spPr>
          <a:xfrm>
            <a:off x="3629025" y="2800350"/>
            <a:ext cx="2952750" cy="646331"/>
          </a:xfrm>
          <a:prstGeom prst="rect">
            <a:avLst/>
          </a:prstGeom>
          <a:noFill/>
          <a:ln w="19050">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选择下载相关文章或保存至个人帐户的“我的图书馆”</a:t>
            </a:r>
          </a:p>
        </p:txBody>
      </p:sp>
      <p:cxnSp>
        <p:nvCxnSpPr>
          <p:cNvPr id="13" name="直接箭头连接符 12">
            <a:extLst>
              <a:ext uri="{FF2B5EF4-FFF2-40B4-BE49-F238E27FC236}">
                <a16:creationId xmlns:a16="http://schemas.microsoft.com/office/drawing/2014/main" id="{4E12B762-657D-4748-B83B-BD67A09F37BE}"/>
              </a:ext>
            </a:extLst>
          </p:cNvPr>
          <p:cNvCxnSpPr/>
          <p:nvPr/>
        </p:nvCxnSpPr>
        <p:spPr>
          <a:xfrm>
            <a:off x="6581775" y="2962275"/>
            <a:ext cx="447675" cy="4844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D90B7144-024D-43C9-985C-27B7AABFDFBB}"/>
              </a:ext>
            </a:extLst>
          </p:cNvPr>
          <p:cNvCxnSpPr/>
          <p:nvPr/>
        </p:nvCxnSpPr>
        <p:spPr>
          <a:xfrm>
            <a:off x="6581775" y="3038475"/>
            <a:ext cx="447675" cy="876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807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篇章浏览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35</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7" name="图片 6">
            <a:extLst>
              <a:ext uri="{FF2B5EF4-FFF2-40B4-BE49-F238E27FC236}">
                <a16:creationId xmlns:a16="http://schemas.microsoft.com/office/drawing/2014/main" id="{EA5F7B7E-1F75-4E39-B486-6243EBD1DADF}"/>
              </a:ext>
            </a:extLst>
          </p:cNvPr>
          <p:cNvPicPr>
            <a:picLocks noChangeAspect="1"/>
          </p:cNvPicPr>
          <p:nvPr/>
        </p:nvPicPr>
        <p:blipFill>
          <a:blip r:embed="rId2"/>
          <a:stretch>
            <a:fillRect/>
          </a:stretch>
        </p:blipFill>
        <p:spPr>
          <a:xfrm>
            <a:off x="342900" y="2389100"/>
            <a:ext cx="8096250" cy="3783100"/>
          </a:xfrm>
          <a:prstGeom prst="rect">
            <a:avLst/>
          </a:prstGeom>
        </p:spPr>
      </p:pic>
      <p:sp>
        <p:nvSpPr>
          <p:cNvPr id="9" name="文本框 8">
            <a:extLst>
              <a:ext uri="{FF2B5EF4-FFF2-40B4-BE49-F238E27FC236}">
                <a16:creationId xmlns:a16="http://schemas.microsoft.com/office/drawing/2014/main" id="{791D09AA-D3C7-4278-A163-B3D42ED79035}"/>
              </a:ext>
            </a:extLst>
          </p:cNvPr>
          <p:cNvSpPr txBox="1"/>
          <p:nvPr/>
        </p:nvSpPr>
        <p:spPr>
          <a:xfrm>
            <a:off x="457200" y="1628775"/>
            <a:ext cx="541972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浏览全篇文章及下载</a:t>
            </a:r>
          </a:p>
        </p:txBody>
      </p:sp>
      <p:sp>
        <p:nvSpPr>
          <p:cNvPr id="10" name="矩形 9">
            <a:extLst>
              <a:ext uri="{FF2B5EF4-FFF2-40B4-BE49-F238E27FC236}">
                <a16:creationId xmlns:a16="http://schemas.microsoft.com/office/drawing/2014/main" id="{1B2E3484-AE43-4F7C-9DA1-F60B9AE73821}"/>
              </a:ext>
            </a:extLst>
          </p:cNvPr>
          <p:cNvSpPr/>
          <p:nvPr/>
        </p:nvSpPr>
        <p:spPr>
          <a:xfrm>
            <a:off x="6515100" y="3276600"/>
            <a:ext cx="1790700" cy="1228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E722D098-437D-49D6-AA1B-9912CE076704}"/>
              </a:ext>
            </a:extLst>
          </p:cNvPr>
          <p:cNvSpPr/>
          <p:nvPr/>
        </p:nvSpPr>
        <p:spPr>
          <a:xfrm>
            <a:off x="457200" y="4743450"/>
            <a:ext cx="4200525" cy="638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61A80422-72C0-4109-BACD-4E930927A904}"/>
              </a:ext>
            </a:extLst>
          </p:cNvPr>
          <p:cNvSpPr txBox="1"/>
          <p:nvPr/>
        </p:nvSpPr>
        <p:spPr>
          <a:xfrm>
            <a:off x="3743325" y="1916605"/>
            <a:ext cx="2133600" cy="646331"/>
          </a:xfrm>
          <a:prstGeom prst="rect">
            <a:avLst/>
          </a:prstGeom>
          <a:noFill/>
          <a:ln w="12700">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文章、图表、参考文献及引用情况</a:t>
            </a:r>
          </a:p>
        </p:txBody>
      </p:sp>
      <p:cxnSp>
        <p:nvCxnSpPr>
          <p:cNvPr id="16" name="直接箭头连接符 15">
            <a:extLst>
              <a:ext uri="{FF2B5EF4-FFF2-40B4-BE49-F238E27FC236}">
                <a16:creationId xmlns:a16="http://schemas.microsoft.com/office/drawing/2014/main" id="{A6774F23-669B-453B-B7D6-3D68144F31D6}"/>
              </a:ext>
            </a:extLst>
          </p:cNvPr>
          <p:cNvCxnSpPr/>
          <p:nvPr/>
        </p:nvCxnSpPr>
        <p:spPr>
          <a:xfrm flipH="1">
            <a:off x="2781300" y="2752725"/>
            <a:ext cx="2114550" cy="1752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FC34DE01-EF3B-4215-840F-A437AB34982C}"/>
              </a:ext>
            </a:extLst>
          </p:cNvPr>
          <p:cNvSpPr/>
          <p:nvPr/>
        </p:nvSpPr>
        <p:spPr>
          <a:xfrm>
            <a:off x="6610350" y="4658732"/>
            <a:ext cx="1533525" cy="638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1DA57F9-A9F0-4F58-94F3-5AA2B149AF52}"/>
              </a:ext>
            </a:extLst>
          </p:cNvPr>
          <p:cNvSpPr txBox="1"/>
          <p:nvPr/>
        </p:nvSpPr>
        <p:spPr>
          <a:xfrm>
            <a:off x="3838575" y="5569489"/>
            <a:ext cx="2114549" cy="646331"/>
          </a:xfrm>
          <a:prstGeom prst="rect">
            <a:avLst/>
          </a:prstGeom>
          <a:solidFill>
            <a:srgbClr val="FFFFFF"/>
          </a:solidFill>
          <a:ln w="19050">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通过邮件或社交媒体分享文章链接</a:t>
            </a:r>
          </a:p>
        </p:txBody>
      </p:sp>
      <p:sp>
        <p:nvSpPr>
          <p:cNvPr id="8" name="文本框 7">
            <a:extLst>
              <a:ext uri="{FF2B5EF4-FFF2-40B4-BE49-F238E27FC236}">
                <a16:creationId xmlns:a16="http://schemas.microsoft.com/office/drawing/2014/main" id="{ACD32B3D-2758-4FA4-9907-D414850623EE}"/>
              </a:ext>
            </a:extLst>
          </p:cNvPr>
          <p:cNvSpPr txBox="1"/>
          <p:nvPr/>
        </p:nvSpPr>
        <p:spPr>
          <a:xfrm>
            <a:off x="8556277" y="4369880"/>
            <a:ext cx="461665" cy="1854054"/>
          </a:xfrm>
          <a:prstGeom prst="rect">
            <a:avLst/>
          </a:prstGeom>
          <a:noFill/>
          <a:ln>
            <a:solidFill>
              <a:srgbClr val="FF0000"/>
            </a:solidFill>
          </a:ln>
        </p:spPr>
        <p:txBody>
          <a:bodyPr vert="eaVert"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导出引文或文摘</a:t>
            </a:r>
          </a:p>
        </p:txBody>
      </p:sp>
      <p:cxnSp>
        <p:nvCxnSpPr>
          <p:cNvPr id="14" name="直接箭头连接符 13">
            <a:extLst>
              <a:ext uri="{FF2B5EF4-FFF2-40B4-BE49-F238E27FC236}">
                <a16:creationId xmlns:a16="http://schemas.microsoft.com/office/drawing/2014/main" id="{FCE7B0F2-D38F-44CE-B7EB-8CAF3D4B5C43}"/>
              </a:ext>
            </a:extLst>
          </p:cNvPr>
          <p:cNvCxnSpPr/>
          <p:nvPr/>
        </p:nvCxnSpPr>
        <p:spPr>
          <a:xfrm flipV="1">
            <a:off x="5629275" y="4977819"/>
            <a:ext cx="790575" cy="5916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1562C6AC-56EE-4ED5-8BF1-C6E6A9EC0287}"/>
              </a:ext>
            </a:extLst>
          </p:cNvPr>
          <p:cNvCxnSpPr/>
          <p:nvPr/>
        </p:nvCxnSpPr>
        <p:spPr>
          <a:xfrm flipH="1" flipV="1">
            <a:off x="8153400" y="5381625"/>
            <a:ext cx="285750" cy="5110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923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篇章浏览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36</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sp>
        <p:nvSpPr>
          <p:cNvPr id="9" name="文本框 8">
            <a:extLst>
              <a:ext uri="{FF2B5EF4-FFF2-40B4-BE49-F238E27FC236}">
                <a16:creationId xmlns:a16="http://schemas.microsoft.com/office/drawing/2014/main" id="{791D09AA-D3C7-4278-A163-B3D42ED79035}"/>
              </a:ext>
            </a:extLst>
          </p:cNvPr>
          <p:cNvSpPr txBox="1"/>
          <p:nvPr/>
        </p:nvSpPr>
        <p:spPr>
          <a:xfrm>
            <a:off x="342900" y="1543348"/>
            <a:ext cx="541972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浏览文章的不同部分内容</a:t>
            </a:r>
          </a:p>
        </p:txBody>
      </p:sp>
      <p:pic>
        <p:nvPicPr>
          <p:cNvPr id="15" name="图片 14">
            <a:extLst>
              <a:ext uri="{FF2B5EF4-FFF2-40B4-BE49-F238E27FC236}">
                <a16:creationId xmlns:a16="http://schemas.microsoft.com/office/drawing/2014/main" id="{719F1A1F-F67E-4032-B91C-FE0B8BA1A044}"/>
              </a:ext>
            </a:extLst>
          </p:cNvPr>
          <p:cNvPicPr>
            <a:picLocks noChangeAspect="1"/>
          </p:cNvPicPr>
          <p:nvPr/>
        </p:nvPicPr>
        <p:blipFill>
          <a:blip r:embed="rId2"/>
          <a:stretch>
            <a:fillRect/>
          </a:stretch>
        </p:blipFill>
        <p:spPr>
          <a:xfrm>
            <a:off x="342900" y="2005013"/>
            <a:ext cx="7908925" cy="4448771"/>
          </a:xfrm>
          <a:prstGeom prst="rect">
            <a:avLst/>
          </a:prstGeom>
        </p:spPr>
      </p:pic>
    </p:spTree>
    <p:extLst>
      <p:ext uri="{BB962C8B-B14F-4D97-AF65-F5344CB8AC3E}">
        <p14:creationId xmlns:p14="http://schemas.microsoft.com/office/powerpoint/2010/main" val="3498489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篇章浏览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37</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sp>
        <p:nvSpPr>
          <p:cNvPr id="9" name="文本框 8">
            <a:extLst>
              <a:ext uri="{FF2B5EF4-FFF2-40B4-BE49-F238E27FC236}">
                <a16:creationId xmlns:a16="http://schemas.microsoft.com/office/drawing/2014/main" id="{791D09AA-D3C7-4278-A163-B3D42ED79035}"/>
              </a:ext>
            </a:extLst>
          </p:cNvPr>
          <p:cNvSpPr txBox="1"/>
          <p:nvPr/>
        </p:nvSpPr>
        <p:spPr>
          <a:xfrm>
            <a:off x="342900" y="1449583"/>
            <a:ext cx="541972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该篇文章所包含的各种图表</a:t>
            </a:r>
          </a:p>
        </p:txBody>
      </p:sp>
      <p:pic>
        <p:nvPicPr>
          <p:cNvPr id="4" name="图片 3">
            <a:extLst>
              <a:ext uri="{FF2B5EF4-FFF2-40B4-BE49-F238E27FC236}">
                <a16:creationId xmlns:a16="http://schemas.microsoft.com/office/drawing/2014/main" id="{A1D3AE01-A4AB-4297-B65E-B54DA570F7D1}"/>
              </a:ext>
            </a:extLst>
          </p:cNvPr>
          <p:cNvPicPr>
            <a:picLocks noChangeAspect="1"/>
          </p:cNvPicPr>
          <p:nvPr/>
        </p:nvPicPr>
        <p:blipFill>
          <a:blip r:embed="rId2"/>
          <a:stretch>
            <a:fillRect/>
          </a:stretch>
        </p:blipFill>
        <p:spPr>
          <a:xfrm>
            <a:off x="476250" y="1911249"/>
            <a:ext cx="7962965" cy="4479168"/>
          </a:xfrm>
          <a:prstGeom prst="rect">
            <a:avLst/>
          </a:prstGeom>
        </p:spPr>
      </p:pic>
    </p:spTree>
    <p:extLst>
      <p:ext uri="{BB962C8B-B14F-4D97-AF65-F5344CB8AC3E}">
        <p14:creationId xmlns:p14="http://schemas.microsoft.com/office/powerpoint/2010/main" val="3956676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篇章浏览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38</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sp>
        <p:nvSpPr>
          <p:cNvPr id="9" name="文本框 8">
            <a:extLst>
              <a:ext uri="{FF2B5EF4-FFF2-40B4-BE49-F238E27FC236}">
                <a16:creationId xmlns:a16="http://schemas.microsoft.com/office/drawing/2014/main" id="{791D09AA-D3C7-4278-A163-B3D42ED79035}"/>
              </a:ext>
            </a:extLst>
          </p:cNvPr>
          <p:cNvSpPr txBox="1"/>
          <p:nvPr/>
        </p:nvSpPr>
        <p:spPr>
          <a:xfrm>
            <a:off x="342900" y="1449583"/>
            <a:ext cx="541972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该篇文章所涉及到的参考文献</a:t>
            </a:r>
          </a:p>
        </p:txBody>
      </p:sp>
      <p:pic>
        <p:nvPicPr>
          <p:cNvPr id="7" name="图片 6">
            <a:extLst>
              <a:ext uri="{FF2B5EF4-FFF2-40B4-BE49-F238E27FC236}">
                <a16:creationId xmlns:a16="http://schemas.microsoft.com/office/drawing/2014/main" id="{7CAE2770-6E0C-40F6-B12A-5D1071E3EB70}"/>
              </a:ext>
            </a:extLst>
          </p:cNvPr>
          <p:cNvPicPr>
            <a:picLocks noChangeAspect="1"/>
          </p:cNvPicPr>
          <p:nvPr/>
        </p:nvPicPr>
        <p:blipFill>
          <a:blip r:embed="rId2"/>
          <a:stretch>
            <a:fillRect/>
          </a:stretch>
        </p:blipFill>
        <p:spPr>
          <a:xfrm>
            <a:off x="419100" y="2044451"/>
            <a:ext cx="7905750" cy="4446983"/>
          </a:xfrm>
          <a:prstGeom prst="rect">
            <a:avLst/>
          </a:prstGeom>
        </p:spPr>
      </p:pic>
    </p:spTree>
    <p:extLst>
      <p:ext uri="{BB962C8B-B14F-4D97-AF65-F5344CB8AC3E}">
        <p14:creationId xmlns:p14="http://schemas.microsoft.com/office/powerpoint/2010/main" val="165574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篇章浏览</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39</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sp>
        <p:nvSpPr>
          <p:cNvPr id="9" name="文本框 8">
            <a:extLst>
              <a:ext uri="{FF2B5EF4-FFF2-40B4-BE49-F238E27FC236}">
                <a16:creationId xmlns:a16="http://schemas.microsoft.com/office/drawing/2014/main" id="{791D09AA-D3C7-4278-A163-B3D42ED79035}"/>
              </a:ext>
            </a:extLst>
          </p:cNvPr>
          <p:cNvSpPr txBox="1"/>
          <p:nvPr/>
        </p:nvSpPr>
        <p:spPr>
          <a:xfrm>
            <a:off x="342900" y="1449583"/>
            <a:ext cx="5419725"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该篇文章被引用情况</a:t>
            </a:r>
          </a:p>
        </p:txBody>
      </p:sp>
      <p:pic>
        <p:nvPicPr>
          <p:cNvPr id="4" name="图片 3">
            <a:extLst>
              <a:ext uri="{FF2B5EF4-FFF2-40B4-BE49-F238E27FC236}">
                <a16:creationId xmlns:a16="http://schemas.microsoft.com/office/drawing/2014/main" id="{AD5BEC23-83E8-4BC3-BF75-22532E2BC136}"/>
              </a:ext>
            </a:extLst>
          </p:cNvPr>
          <p:cNvPicPr>
            <a:picLocks noChangeAspect="1"/>
          </p:cNvPicPr>
          <p:nvPr/>
        </p:nvPicPr>
        <p:blipFill>
          <a:blip r:embed="rId2"/>
          <a:stretch>
            <a:fillRect/>
          </a:stretch>
        </p:blipFill>
        <p:spPr>
          <a:xfrm>
            <a:off x="438149" y="1911248"/>
            <a:ext cx="8048625" cy="4527353"/>
          </a:xfrm>
          <a:prstGeom prst="rect">
            <a:avLst/>
          </a:prstGeom>
        </p:spPr>
      </p:pic>
    </p:spTree>
    <p:extLst>
      <p:ext uri="{BB962C8B-B14F-4D97-AF65-F5344CB8AC3E}">
        <p14:creationId xmlns:p14="http://schemas.microsoft.com/office/powerpoint/2010/main" val="423053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71E70D65-0D5F-1144-9828-53082CA42A44}"/>
              </a:ext>
            </a:extLst>
          </p:cNvPr>
          <p:cNvSpPr>
            <a:spLocks noGrp="1" noChangeArrowheads="1"/>
          </p:cNvSpPr>
          <p:nvPr>
            <p:ph type="title"/>
          </p:nvPr>
        </p:nvSpPr>
        <p:spPr>
          <a:xfrm>
            <a:off x="342900" y="685800"/>
            <a:ext cx="8458200" cy="553998"/>
          </a:xfrm>
        </p:spPr>
        <p:txBody>
          <a:bodyPr/>
          <a:lstStyle/>
          <a:p>
            <a:r>
              <a:rPr lang="zh-CN" altLang="en-US" dirty="0">
                <a:latin typeface="Georgia" panose="02040502050405020303" pitchFamily="18" charset="0"/>
                <a:ea typeface="ＭＳ Ｐゴシック" panose="020B0600070205080204" pitchFamily="34" charset="-128"/>
              </a:rPr>
              <a:t>关于</a:t>
            </a:r>
            <a:r>
              <a:rPr lang="en-US" altLang="en-US" dirty="0">
                <a:latin typeface="Georgia" panose="02040502050405020303" pitchFamily="18" charset="0"/>
                <a:ea typeface="ＭＳ Ｐゴシック" panose="020B0600070205080204" pitchFamily="34" charset="-128"/>
              </a:rPr>
              <a:t> </a:t>
            </a:r>
            <a:r>
              <a:rPr lang="en-US" altLang="en-US" dirty="0" err="1">
                <a:latin typeface="Georgia" panose="02040502050405020303" pitchFamily="18" charset="0"/>
                <a:ea typeface="ＭＳ Ｐゴシック" panose="020B0600070205080204" pitchFamily="34" charset="-128"/>
              </a:rPr>
              <a:t>BioOne</a:t>
            </a:r>
            <a:r>
              <a:rPr lang="en-US" altLang="en-US" dirty="0">
                <a:latin typeface="Georgia" panose="02040502050405020303" pitchFamily="18" charset="0"/>
                <a:ea typeface="ＭＳ Ｐゴシック" panose="020B0600070205080204" pitchFamily="34" charset="-128"/>
              </a:rPr>
              <a:t> </a:t>
            </a:r>
          </a:p>
        </p:txBody>
      </p:sp>
      <p:sp>
        <p:nvSpPr>
          <p:cNvPr id="7170" name="Content Placeholder 2">
            <a:extLst>
              <a:ext uri="{FF2B5EF4-FFF2-40B4-BE49-F238E27FC236}">
                <a16:creationId xmlns:a16="http://schemas.microsoft.com/office/drawing/2014/main" id="{78988185-8491-4A4B-BB7B-ED7F58CB63EF}"/>
              </a:ext>
            </a:extLst>
          </p:cNvPr>
          <p:cNvSpPr>
            <a:spLocks noGrp="1" noChangeArrowheads="1"/>
          </p:cNvSpPr>
          <p:nvPr>
            <p:ph sz="quarter" idx="20"/>
          </p:nvPr>
        </p:nvSpPr>
        <p:spPr>
          <a:xfrm>
            <a:off x="342900" y="1638300"/>
            <a:ext cx="8677276" cy="3706849"/>
          </a:xfrm>
        </p:spPr>
        <p:txBody>
          <a:bodyPr/>
          <a:lstStyle/>
          <a:p>
            <a:pPr lvl="1"/>
            <a:endParaRPr lang="en-US" altLang="zh-CN" sz="2000" b="1" dirty="0">
              <a:solidFill>
                <a:schemeClr val="bg1">
                  <a:lumMod val="50000"/>
                </a:schemeClr>
              </a:solidFill>
              <a:ea typeface="ＭＳ Ｐゴシック" panose="020B0600070205080204" pitchFamily="34" charset="-128"/>
            </a:endParaRPr>
          </a:p>
          <a:p>
            <a:pPr lvl="1"/>
            <a:r>
              <a:rPr lang="zh-CN" altLang="en-US" sz="2000" b="1" dirty="0">
                <a:solidFill>
                  <a:schemeClr val="bg1">
                    <a:lumMod val="50000"/>
                  </a:schemeClr>
                </a:solidFill>
                <a:ea typeface="ＭＳ Ｐゴシック" panose="020B0600070205080204" pitchFamily="34" charset="-128"/>
              </a:rPr>
              <a:t>内容来自于</a:t>
            </a:r>
            <a:r>
              <a:rPr lang="en-US" altLang="zh-CN" sz="2000" b="1" dirty="0">
                <a:solidFill>
                  <a:schemeClr val="accent2"/>
                </a:solidFill>
                <a:ea typeface="ＭＳ Ｐゴシック" panose="020B0600070205080204" pitchFamily="34" charset="-128"/>
              </a:rPr>
              <a:t>155</a:t>
            </a:r>
            <a:r>
              <a:rPr lang="zh-CN" altLang="en-US" sz="2000" b="1" dirty="0">
                <a:solidFill>
                  <a:schemeClr val="accent2"/>
                </a:solidFill>
                <a:ea typeface="ＭＳ Ｐゴシック" panose="020B0600070205080204" pitchFamily="34" charset="-128"/>
              </a:rPr>
              <a:t>家</a:t>
            </a:r>
            <a:r>
              <a:rPr lang="zh-CN" altLang="en-US" sz="2000" b="1" dirty="0">
                <a:solidFill>
                  <a:schemeClr val="bg1">
                    <a:lumMod val="50000"/>
                  </a:schemeClr>
                </a:solidFill>
                <a:ea typeface="ＭＳ Ｐゴシック" panose="020B0600070205080204" pitchFamily="34" charset="-128"/>
              </a:rPr>
              <a:t>非商业出版社和学协会</a:t>
            </a:r>
            <a:r>
              <a:rPr lang="zh-CN" altLang="en-US" sz="2000" b="1" dirty="0">
                <a:solidFill>
                  <a:schemeClr val="accent2"/>
                </a:solidFill>
                <a:ea typeface="ＭＳ Ｐゴシック" panose="020B0600070205080204" pitchFamily="34" charset="-128"/>
              </a:rPr>
              <a:t>，</a:t>
            </a:r>
            <a:r>
              <a:rPr lang="zh-CN" altLang="en-US" sz="2000" b="1" dirty="0">
                <a:solidFill>
                  <a:schemeClr val="bg1">
                    <a:lumMod val="50000"/>
                  </a:schemeClr>
                </a:solidFill>
                <a:ea typeface="ＭＳ Ｐゴシック" panose="020B0600070205080204" pitchFamily="34" charset="-128"/>
              </a:rPr>
              <a:t>服务于全球</a:t>
            </a:r>
            <a:r>
              <a:rPr lang="en-US" altLang="zh-CN" sz="2000" b="1" dirty="0">
                <a:solidFill>
                  <a:schemeClr val="accent2"/>
                </a:solidFill>
                <a:ea typeface="ＭＳ Ｐゴシック" panose="020B0600070205080204" pitchFamily="34" charset="-128"/>
              </a:rPr>
              <a:t>4000</a:t>
            </a:r>
            <a:r>
              <a:rPr lang="zh-CN" altLang="en-US" sz="2000" b="1" dirty="0">
                <a:solidFill>
                  <a:schemeClr val="bg1">
                    <a:lumMod val="50000"/>
                  </a:schemeClr>
                </a:solidFill>
                <a:ea typeface="ＭＳ Ｐゴシック" panose="020B0600070205080204" pitchFamily="34" charset="-128"/>
              </a:rPr>
              <a:t>家图书馆</a:t>
            </a:r>
            <a:endParaRPr lang="en-US" altLang="zh-CN" sz="2000" dirty="0">
              <a:solidFill>
                <a:schemeClr val="bg1">
                  <a:lumMod val="50000"/>
                </a:schemeClr>
              </a:solidFill>
              <a:ea typeface="ＭＳ Ｐゴシック" panose="020B0600070205080204" pitchFamily="34" charset="-128"/>
            </a:endParaRPr>
          </a:p>
          <a:p>
            <a:pPr lvl="1"/>
            <a:endParaRPr lang="zh-CN" altLang="en-US" sz="1600" b="1" dirty="0">
              <a:solidFill>
                <a:srgbClr val="32AA9D"/>
              </a:solidFill>
              <a:ea typeface="ＭＳ Ｐゴシック" panose="020B0600070205080204" pitchFamily="34" charset="-128"/>
            </a:endParaRPr>
          </a:p>
          <a:p>
            <a:pPr lvl="1"/>
            <a:endParaRPr lang="zh-CN" altLang="en-US" sz="1600" b="1" dirty="0">
              <a:solidFill>
                <a:srgbClr val="32AA9D"/>
              </a:solidFill>
              <a:ea typeface="ＭＳ Ｐゴシック" panose="020B0600070205080204" pitchFamily="34" charset="-128"/>
            </a:endParaRPr>
          </a:p>
          <a:p>
            <a:pPr lvl="1"/>
            <a:endParaRPr lang="en-US" altLang="zh-CN" sz="1600" dirty="0">
              <a:ea typeface="ＭＳ Ｐゴシック" panose="020B0600070205080204" pitchFamily="34" charset="-128"/>
            </a:endParaRPr>
          </a:p>
          <a:p>
            <a:pPr lvl="0" eaLnBrk="0" hangingPunct="0">
              <a:defRPr/>
            </a:pPr>
            <a:endParaRPr lang="en-US" altLang="en-US" b="0" dirty="0">
              <a:solidFill>
                <a:prstClr val="black"/>
              </a:solidFill>
              <a:latin typeface="Verdana" pitchFamily="34" charset="0"/>
            </a:endParaRPr>
          </a:p>
          <a:p>
            <a:pPr marL="277813" lvl="1" indent="0">
              <a:buNone/>
            </a:pPr>
            <a:endParaRPr lang="en-US" altLang="en-US" sz="1600" dirty="0">
              <a:ea typeface="ＭＳ Ｐゴシック" panose="020B0600070205080204" pitchFamily="34" charset="-128"/>
            </a:endParaRPr>
          </a:p>
          <a:p>
            <a:pPr marL="277813" lvl="1" indent="0">
              <a:buNone/>
            </a:pPr>
            <a:endParaRPr lang="en-US" altLang="en-US" sz="1600" b="1" dirty="0">
              <a:solidFill>
                <a:srgbClr val="32AA9D"/>
              </a:solidFill>
              <a:ea typeface="ＭＳ Ｐゴシック" panose="020B0600070205080204" pitchFamily="34" charset="-128"/>
            </a:endParaRPr>
          </a:p>
        </p:txBody>
      </p:sp>
      <p:sp>
        <p:nvSpPr>
          <p:cNvPr id="7172" name="Footer Placeholder 4">
            <a:extLst>
              <a:ext uri="{FF2B5EF4-FFF2-40B4-BE49-F238E27FC236}">
                <a16:creationId xmlns:a16="http://schemas.microsoft.com/office/drawing/2014/main" id="{77FA0A0B-C901-D645-930D-4A8369163FE7}"/>
              </a:ext>
            </a:extLst>
          </p:cNvPr>
          <p:cNvSpPr>
            <a:spLocks noGrp="1" noChangeArrowheads="1"/>
          </p:cNvSpPr>
          <p:nvPr>
            <p:ph type="ftr"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9585"/>
                </a:solidFill>
                <a:effectLst/>
                <a:uLnTx/>
                <a:uFillTx/>
                <a:latin typeface="Arial" panose="020B0604020202020204" pitchFamily="34" charset="0"/>
                <a:ea typeface="+mn-ea"/>
                <a:cs typeface="+mn-cs"/>
              </a:rPr>
              <a:t>complete.BioOne.org</a:t>
            </a:r>
          </a:p>
        </p:txBody>
      </p:sp>
      <p:sp>
        <p:nvSpPr>
          <p:cNvPr id="7173" name="Slide Number Placeholder 5">
            <a:extLst>
              <a:ext uri="{FF2B5EF4-FFF2-40B4-BE49-F238E27FC236}">
                <a16:creationId xmlns:a16="http://schemas.microsoft.com/office/drawing/2014/main" id="{AED38730-F7FC-B844-BA30-C08C112D3E9B}"/>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F3A36-CAD1-7F4C-B18E-3D04757D8512}" type="slidenum">
              <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385C7769-08D9-4531-B1BB-2BDB7FC3D943}"/>
              </a:ext>
            </a:extLst>
          </p:cNvPr>
          <p:cNvPicPr>
            <a:picLocks noChangeAspect="1"/>
          </p:cNvPicPr>
          <p:nvPr/>
        </p:nvPicPr>
        <p:blipFill>
          <a:blip r:embed="rId3"/>
          <a:stretch>
            <a:fillRect/>
          </a:stretch>
        </p:blipFill>
        <p:spPr>
          <a:xfrm>
            <a:off x="862806" y="3000623"/>
            <a:ext cx="6968332" cy="3066554"/>
          </a:xfrm>
          <a:prstGeom prst="rect">
            <a:avLst/>
          </a:prstGeom>
        </p:spPr>
      </p:pic>
    </p:spTree>
    <p:extLst>
      <p:ext uri="{BB962C8B-B14F-4D97-AF65-F5344CB8AC3E}">
        <p14:creationId xmlns:p14="http://schemas.microsoft.com/office/powerpoint/2010/main" val="604653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zh-CN" altLang="en-US" sz="3200" dirty="0">
                <a:latin typeface="MS PGothic" panose="020B0600070205080204" pitchFamily="34" charset="-128"/>
                <a:ea typeface="MS PGothic" panose="020B0600070205080204" pitchFamily="34" charset="-128"/>
              </a:rPr>
              <a:t> 资源导航</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40</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500A0DB1-7412-444B-BAC4-5F453174EA37}"/>
              </a:ext>
            </a:extLst>
          </p:cNvPr>
          <p:cNvPicPr>
            <a:picLocks noChangeAspect="1"/>
          </p:cNvPicPr>
          <p:nvPr/>
        </p:nvPicPr>
        <p:blipFill>
          <a:blip r:embed="rId2"/>
          <a:stretch>
            <a:fillRect/>
          </a:stretch>
        </p:blipFill>
        <p:spPr>
          <a:xfrm>
            <a:off x="342900" y="1522208"/>
            <a:ext cx="8458200" cy="4758465"/>
          </a:xfrm>
          <a:prstGeom prst="rect">
            <a:avLst/>
          </a:prstGeom>
        </p:spPr>
      </p:pic>
      <p:sp>
        <p:nvSpPr>
          <p:cNvPr id="7" name="矩形 6">
            <a:extLst>
              <a:ext uri="{FF2B5EF4-FFF2-40B4-BE49-F238E27FC236}">
                <a16:creationId xmlns:a16="http://schemas.microsoft.com/office/drawing/2014/main" id="{CE7E4F6D-BCFA-42D9-9F47-A22BB7A8DFBC}"/>
              </a:ext>
            </a:extLst>
          </p:cNvPr>
          <p:cNvSpPr/>
          <p:nvPr/>
        </p:nvSpPr>
        <p:spPr>
          <a:xfrm>
            <a:off x="3914775" y="3105149"/>
            <a:ext cx="1628775" cy="2190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4712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资源导航</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41</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15" name="图片 14">
            <a:extLst>
              <a:ext uri="{FF2B5EF4-FFF2-40B4-BE49-F238E27FC236}">
                <a16:creationId xmlns:a16="http://schemas.microsoft.com/office/drawing/2014/main" id="{9AD53DD6-BB68-48ED-B837-42843CA97188}"/>
              </a:ext>
            </a:extLst>
          </p:cNvPr>
          <p:cNvPicPr>
            <a:picLocks noChangeAspect="1"/>
          </p:cNvPicPr>
          <p:nvPr/>
        </p:nvPicPr>
        <p:blipFill>
          <a:blip r:embed="rId2"/>
          <a:stretch>
            <a:fillRect/>
          </a:stretch>
        </p:blipFill>
        <p:spPr>
          <a:xfrm>
            <a:off x="111125" y="1862455"/>
            <a:ext cx="8689975" cy="4344988"/>
          </a:xfrm>
          <a:prstGeom prst="rect">
            <a:avLst/>
          </a:prstGeom>
        </p:spPr>
      </p:pic>
    </p:spTree>
    <p:extLst>
      <p:ext uri="{BB962C8B-B14F-4D97-AF65-F5344CB8AC3E}">
        <p14:creationId xmlns:p14="http://schemas.microsoft.com/office/powerpoint/2010/main" val="3136746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zh-CN" altLang="en-US" sz="3200" dirty="0">
                <a:latin typeface="MS PGothic" panose="020B0600070205080204" pitchFamily="34" charset="-128"/>
                <a:ea typeface="MS PGothic" panose="020B0600070205080204" pitchFamily="34" charset="-128"/>
              </a:rPr>
              <a:t> </a:t>
            </a:r>
            <a:r>
              <a:rPr lang="en-US" altLang="zh-CN" sz="3200" dirty="0">
                <a:latin typeface="MS PGothic" panose="020B0600070205080204" pitchFamily="34" charset="-128"/>
                <a:ea typeface="MS PGothic" panose="020B0600070205080204" pitchFamily="34" charset="-128"/>
              </a:rPr>
              <a:t>Complete </a:t>
            </a:r>
            <a:r>
              <a:rPr lang="zh-CN" altLang="en-US" sz="3200" dirty="0">
                <a:latin typeface="MS PGothic" panose="020B0600070205080204" pitchFamily="34" charset="-128"/>
                <a:ea typeface="MS PGothic" panose="020B0600070205080204" pitchFamily="34" charset="-128"/>
              </a:rPr>
              <a:t>检索与高级检索</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42</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16" name="内容占位符 15">
            <a:extLst>
              <a:ext uri="{FF2B5EF4-FFF2-40B4-BE49-F238E27FC236}">
                <a16:creationId xmlns:a16="http://schemas.microsoft.com/office/drawing/2014/main" id="{21B76437-7025-4205-AA13-134A9DB727F6}"/>
              </a:ext>
            </a:extLst>
          </p:cNvPr>
          <p:cNvPicPr>
            <a:picLocks noGrp="1" noChangeAspect="1"/>
          </p:cNvPicPr>
          <p:nvPr>
            <p:ph sz="quarter" idx="20"/>
          </p:nvPr>
        </p:nvPicPr>
        <p:blipFill>
          <a:blip r:embed="rId2"/>
          <a:stretch>
            <a:fillRect/>
          </a:stretch>
        </p:blipFill>
        <p:spPr>
          <a:xfrm>
            <a:off x="409576" y="1458278"/>
            <a:ext cx="8458199" cy="5038725"/>
          </a:xfrm>
        </p:spPr>
      </p:pic>
      <p:sp>
        <p:nvSpPr>
          <p:cNvPr id="22" name="矩形 21">
            <a:extLst>
              <a:ext uri="{FF2B5EF4-FFF2-40B4-BE49-F238E27FC236}">
                <a16:creationId xmlns:a16="http://schemas.microsoft.com/office/drawing/2014/main" id="{46B8C139-0A7B-4227-A121-8FF855138D9A}"/>
              </a:ext>
            </a:extLst>
          </p:cNvPr>
          <p:cNvSpPr/>
          <p:nvPr/>
        </p:nvSpPr>
        <p:spPr>
          <a:xfrm>
            <a:off x="6600825" y="1671637"/>
            <a:ext cx="201930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4555B6AA-A934-4BB3-8BCE-899DBFE95D37}"/>
              </a:ext>
            </a:extLst>
          </p:cNvPr>
          <p:cNvSpPr/>
          <p:nvPr/>
        </p:nvSpPr>
        <p:spPr>
          <a:xfrm>
            <a:off x="1066800" y="4524375"/>
            <a:ext cx="7115175" cy="11239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48">
            <a:extLst>
              <a:ext uri="{FF2B5EF4-FFF2-40B4-BE49-F238E27FC236}">
                <a16:creationId xmlns:a16="http://schemas.microsoft.com/office/drawing/2014/main" id="{5CCC15C6-2B7C-4AF9-9FEC-C1E786086BBF}"/>
              </a:ext>
            </a:extLst>
          </p:cNvPr>
          <p:cNvCxnSpPr/>
          <p:nvPr/>
        </p:nvCxnSpPr>
        <p:spPr>
          <a:xfrm>
            <a:off x="7181850" y="2524125"/>
            <a:ext cx="0" cy="17907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6D6D9759-C29C-4455-BD84-BB88F21310F4}"/>
              </a:ext>
            </a:extLst>
          </p:cNvPr>
          <p:cNvSpPr txBox="1"/>
          <p:nvPr/>
        </p:nvSpPr>
        <p:spPr>
          <a:xfrm>
            <a:off x="7446963" y="2990849"/>
            <a:ext cx="1155700" cy="646331"/>
          </a:xfrm>
          <a:prstGeom prst="rect">
            <a:avLst/>
          </a:prstGeom>
          <a:noFill/>
          <a:ln w="38100">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基础检索高级检索</a:t>
            </a:r>
          </a:p>
        </p:txBody>
      </p:sp>
    </p:spTree>
    <p:extLst>
      <p:ext uri="{BB962C8B-B14F-4D97-AF65-F5344CB8AC3E}">
        <p14:creationId xmlns:p14="http://schemas.microsoft.com/office/powerpoint/2010/main" val="104972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zh-CN" altLang="en-US" sz="3200" dirty="0">
                <a:latin typeface="MS PGothic" panose="020B0600070205080204" pitchFamily="34" charset="-128"/>
                <a:ea typeface="MS PGothic" panose="020B0600070205080204" pitchFamily="34" charset="-128"/>
              </a:rPr>
              <a:t> </a:t>
            </a:r>
            <a:r>
              <a:rPr lang="en-US" altLang="zh-CN" sz="3200" dirty="0">
                <a:latin typeface="MS PGothic" panose="020B0600070205080204" pitchFamily="34" charset="-128"/>
                <a:ea typeface="MS PGothic" panose="020B0600070205080204" pitchFamily="34" charset="-128"/>
              </a:rPr>
              <a:t>Complete </a:t>
            </a:r>
            <a:r>
              <a:rPr lang="zh-CN" altLang="en-US" sz="3200" dirty="0">
                <a:latin typeface="MS PGothic" panose="020B0600070205080204" pitchFamily="34" charset="-128"/>
                <a:ea typeface="MS PGothic" panose="020B0600070205080204" pitchFamily="34" charset="-128"/>
              </a:rPr>
              <a:t>检索与高级检索</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43</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3" name="图片 2">
            <a:extLst>
              <a:ext uri="{FF2B5EF4-FFF2-40B4-BE49-F238E27FC236}">
                <a16:creationId xmlns:a16="http://schemas.microsoft.com/office/drawing/2014/main" id="{D7B848DE-F215-435F-B739-E32D305C1CF5}"/>
              </a:ext>
            </a:extLst>
          </p:cNvPr>
          <p:cNvPicPr>
            <a:picLocks noChangeAspect="1"/>
          </p:cNvPicPr>
          <p:nvPr/>
        </p:nvPicPr>
        <p:blipFill>
          <a:blip r:embed="rId2"/>
          <a:stretch>
            <a:fillRect/>
          </a:stretch>
        </p:blipFill>
        <p:spPr>
          <a:xfrm>
            <a:off x="862806" y="1458204"/>
            <a:ext cx="6823869" cy="5070840"/>
          </a:xfrm>
          <a:prstGeom prst="rect">
            <a:avLst/>
          </a:prstGeom>
        </p:spPr>
      </p:pic>
    </p:spTree>
    <p:extLst>
      <p:ext uri="{BB962C8B-B14F-4D97-AF65-F5344CB8AC3E}">
        <p14:creationId xmlns:p14="http://schemas.microsoft.com/office/powerpoint/2010/main" val="4084520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zh-CN" altLang="en-US" sz="3200" dirty="0">
                <a:latin typeface="MS PGothic" panose="020B0600070205080204" pitchFamily="34" charset="-128"/>
                <a:ea typeface="MS PGothic" panose="020B0600070205080204" pitchFamily="34" charset="-128"/>
              </a:rPr>
              <a:t> </a:t>
            </a:r>
            <a:r>
              <a:rPr lang="en-US" altLang="zh-CN" sz="3200" dirty="0">
                <a:latin typeface="MS PGothic" panose="020B0600070205080204" pitchFamily="34" charset="-128"/>
                <a:ea typeface="MS PGothic" panose="020B0600070205080204" pitchFamily="34" charset="-128"/>
              </a:rPr>
              <a:t>Complete </a:t>
            </a:r>
            <a:r>
              <a:rPr lang="zh-CN" altLang="en-US" sz="3200" dirty="0">
                <a:latin typeface="MS PGothic" panose="020B0600070205080204" pitchFamily="34" charset="-128"/>
                <a:ea typeface="MS PGothic" panose="020B0600070205080204" pitchFamily="34" charset="-128"/>
              </a:rPr>
              <a:t>检索与高级检索</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44</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7" name="图片 6">
            <a:extLst>
              <a:ext uri="{FF2B5EF4-FFF2-40B4-BE49-F238E27FC236}">
                <a16:creationId xmlns:a16="http://schemas.microsoft.com/office/drawing/2014/main" id="{ED72AEAD-05A1-4804-BBF0-DA3E73A8E28E}"/>
              </a:ext>
            </a:extLst>
          </p:cNvPr>
          <p:cNvPicPr>
            <a:picLocks noChangeAspect="1"/>
          </p:cNvPicPr>
          <p:nvPr/>
        </p:nvPicPr>
        <p:blipFill>
          <a:blip r:embed="rId2"/>
          <a:stretch>
            <a:fillRect/>
          </a:stretch>
        </p:blipFill>
        <p:spPr>
          <a:xfrm>
            <a:off x="157519" y="1806575"/>
            <a:ext cx="8828962" cy="4257675"/>
          </a:xfrm>
          <a:prstGeom prst="rect">
            <a:avLst/>
          </a:prstGeom>
        </p:spPr>
      </p:pic>
      <p:sp>
        <p:nvSpPr>
          <p:cNvPr id="8" name="矩形 7">
            <a:extLst>
              <a:ext uri="{FF2B5EF4-FFF2-40B4-BE49-F238E27FC236}">
                <a16:creationId xmlns:a16="http://schemas.microsoft.com/office/drawing/2014/main" id="{C732558D-EB2D-400A-BFA0-F2AEAF43FF77}"/>
              </a:ext>
            </a:extLst>
          </p:cNvPr>
          <p:cNvSpPr/>
          <p:nvPr/>
        </p:nvSpPr>
        <p:spPr>
          <a:xfrm>
            <a:off x="2371725" y="2771775"/>
            <a:ext cx="6318250" cy="657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2C17F81-B2C9-47F8-A88C-C5D1C557227E}"/>
              </a:ext>
            </a:extLst>
          </p:cNvPr>
          <p:cNvSpPr/>
          <p:nvPr/>
        </p:nvSpPr>
        <p:spPr>
          <a:xfrm>
            <a:off x="342900" y="2876550"/>
            <a:ext cx="1732319" cy="310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165158E4-2596-4B15-99D9-EEB25C745AE9}"/>
              </a:ext>
            </a:extLst>
          </p:cNvPr>
          <p:cNvSpPr txBox="1"/>
          <p:nvPr/>
        </p:nvSpPr>
        <p:spPr>
          <a:xfrm>
            <a:off x="3648075" y="4095432"/>
            <a:ext cx="2647950" cy="646331"/>
          </a:xfrm>
          <a:prstGeom prst="rect">
            <a:avLst/>
          </a:prstGeom>
          <a:noFill/>
          <a:ln w="19050">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增加新的检索条件，在结果内进行检索</a:t>
            </a:r>
          </a:p>
        </p:txBody>
      </p:sp>
      <p:cxnSp>
        <p:nvCxnSpPr>
          <p:cNvPr id="12" name="直接箭头连接符 11">
            <a:extLst>
              <a:ext uri="{FF2B5EF4-FFF2-40B4-BE49-F238E27FC236}">
                <a16:creationId xmlns:a16="http://schemas.microsoft.com/office/drawing/2014/main" id="{BA9E6850-0AFA-42C1-BF9E-A255CDD05F8A}"/>
              </a:ext>
            </a:extLst>
          </p:cNvPr>
          <p:cNvCxnSpPr/>
          <p:nvPr/>
        </p:nvCxnSpPr>
        <p:spPr>
          <a:xfrm flipH="1" flipV="1">
            <a:off x="2260600" y="3848100"/>
            <a:ext cx="1073150" cy="575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914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zh-CN" altLang="en-US" sz="3200" dirty="0">
                <a:latin typeface="MS PGothic" panose="020B0600070205080204" pitchFamily="34" charset="-128"/>
                <a:ea typeface="MS PGothic" panose="020B0600070205080204" pitchFamily="34" charset="-128"/>
              </a:rPr>
              <a:t> </a:t>
            </a:r>
            <a:r>
              <a:rPr lang="en-US" altLang="zh-CN" sz="3200" dirty="0">
                <a:latin typeface="MS PGothic" panose="020B0600070205080204" pitchFamily="34" charset="-128"/>
                <a:ea typeface="MS PGothic" panose="020B0600070205080204" pitchFamily="34" charset="-128"/>
              </a:rPr>
              <a:t>Complete </a:t>
            </a:r>
            <a:r>
              <a:rPr lang="zh-CN" altLang="en-US" sz="3200" dirty="0">
                <a:latin typeface="MS PGothic" panose="020B0600070205080204" pitchFamily="34" charset="-128"/>
                <a:ea typeface="MS PGothic" panose="020B0600070205080204" pitchFamily="34" charset="-128"/>
              </a:rPr>
              <a:t>检索与高级检索</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45</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0A9D5247-C008-41A9-A984-6E1AE66EC161}"/>
              </a:ext>
            </a:extLst>
          </p:cNvPr>
          <p:cNvPicPr>
            <a:picLocks noChangeAspect="1"/>
          </p:cNvPicPr>
          <p:nvPr/>
        </p:nvPicPr>
        <p:blipFill>
          <a:blip r:embed="rId2"/>
          <a:stretch>
            <a:fillRect/>
          </a:stretch>
        </p:blipFill>
        <p:spPr>
          <a:xfrm>
            <a:off x="449262" y="1738778"/>
            <a:ext cx="8296275" cy="4556065"/>
          </a:xfrm>
          <a:prstGeom prst="rect">
            <a:avLst/>
          </a:prstGeom>
        </p:spPr>
      </p:pic>
      <p:sp>
        <p:nvSpPr>
          <p:cNvPr id="10" name="矩形 9">
            <a:extLst>
              <a:ext uri="{FF2B5EF4-FFF2-40B4-BE49-F238E27FC236}">
                <a16:creationId xmlns:a16="http://schemas.microsoft.com/office/drawing/2014/main" id="{22231010-7645-4AA5-AFD7-88FF79B7BF86}"/>
              </a:ext>
            </a:extLst>
          </p:cNvPr>
          <p:cNvSpPr/>
          <p:nvPr/>
        </p:nvSpPr>
        <p:spPr>
          <a:xfrm>
            <a:off x="342900" y="1604371"/>
            <a:ext cx="1752600" cy="472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913C09C9-7C35-4620-9E57-2C5571A2080E}"/>
              </a:ext>
            </a:extLst>
          </p:cNvPr>
          <p:cNvSpPr txBox="1"/>
          <p:nvPr/>
        </p:nvSpPr>
        <p:spPr>
          <a:xfrm>
            <a:off x="4616449" y="1971675"/>
            <a:ext cx="2219325" cy="2585323"/>
          </a:xfrm>
          <a:prstGeom prst="rect">
            <a:avLst/>
          </a:prstGeom>
          <a:solidFill>
            <a:srgbClr val="FFFFFF"/>
          </a:solidFill>
          <a:ln w="38100">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使用以下筛选器按排序优化搜索结果：</a:t>
            </a:r>
            <a:endParaRPr lang="en-US" altLang="zh-CN" dirty="0">
              <a:solidFill>
                <a:srgbClr val="FF0000"/>
              </a:solidFill>
              <a:latin typeface="MS PGothic" panose="020B0600070205080204" pitchFamily="34" charset="-128"/>
              <a:ea typeface="MS PGothic" panose="020B0600070205080204" pitchFamily="34" charset="-128"/>
            </a:endParaRPr>
          </a:p>
          <a:p>
            <a:endParaRPr lang="en-US" altLang="zh-CN" dirty="0">
              <a:solidFill>
                <a:srgbClr val="FF0000"/>
              </a:solidFill>
              <a:latin typeface="MS PGothic" panose="020B0600070205080204" pitchFamily="34" charset="-128"/>
              <a:ea typeface="MS PGothic" panose="020B0600070205080204" pitchFamily="34" charset="-128"/>
            </a:endParaRPr>
          </a:p>
          <a:p>
            <a:r>
              <a:rPr lang="en-US" altLang="zh-CN" dirty="0">
                <a:solidFill>
                  <a:srgbClr val="FF0000"/>
                </a:solidFill>
                <a:latin typeface="MS PGothic" panose="020B0600070205080204" pitchFamily="34" charset="-128"/>
                <a:ea typeface="MS PGothic" panose="020B0600070205080204" pitchFamily="34" charset="-128"/>
              </a:rPr>
              <a:t>•</a:t>
            </a:r>
            <a:r>
              <a:rPr lang="zh-CN" altLang="en-US" dirty="0">
                <a:solidFill>
                  <a:srgbClr val="FF0000"/>
                </a:solidFill>
                <a:latin typeface="MS PGothic" panose="020B0600070205080204" pitchFamily="34" charset="-128"/>
                <a:ea typeface="MS PGothic" panose="020B0600070205080204" pitchFamily="34" charset="-128"/>
              </a:rPr>
              <a:t>出版日期</a:t>
            </a:r>
            <a:endParaRPr lang="en-US" altLang="zh-CN" dirty="0">
              <a:solidFill>
                <a:srgbClr val="FF0000"/>
              </a:solidFill>
              <a:latin typeface="MS PGothic" panose="020B0600070205080204" pitchFamily="34" charset="-128"/>
              <a:ea typeface="MS PGothic" panose="020B0600070205080204" pitchFamily="34" charset="-128"/>
            </a:endParaRPr>
          </a:p>
          <a:p>
            <a:r>
              <a:rPr lang="en-US" altLang="zh-CN" dirty="0">
                <a:solidFill>
                  <a:srgbClr val="FF0000"/>
                </a:solidFill>
                <a:latin typeface="MS PGothic" panose="020B0600070205080204" pitchFamily="34" charset="-128"/>
                <a:ea typeface="MS PGothic" panose="020B0600070205080204" pitchFamily="34" charset="-128"/>
              </a:rPr>
              <a:t>•</a:t>
            </a:r>
            <a:r>
              <a:rPr lang="zh-CN" altLang="en-US" dirty="0">
                <a:solidFill>
                  <a:srgbClr val="FF0000"/>
                </a:solidFill>
                <a:latin typeface="MS PGothic" panose="020B0600070205080204" pitchFamily="34" charset="-128"/>
                <a:ea typeface="MS PGothic" panose="020B0600070205080204" pitchFamily="34" charset="-128"/>
              </a:rPr>
              <a:t>出版物标题</a:t>
            </a:r>
            <a:endParaRPr lang="en-US" altLang="zh-CN" dirty="0">
              <a:solidFill>
                <a:srgbClr val="FF0000"/>
              </a:solidFill>
              <a:latin typeface="MS PGothic" panose="020B0600070205080204" pitchFamily="34" charset="-128"/>
              <a:ea typeface="MS PGothic" panose="020B0600070205080204" pitchFamily="34" charset="-128"/>
            </a:endParaRPr>
          </a:p>
          <a:p>
            <a:r>
              <a:rPr lang="en-US" altLang="zh-CN" dirty="0">
                <a:solidFill>
                  <a:srgbClr val="FF0000"/>
                </a:solidFill>
                <a:latin typeface="MS PGothic" panose="020B0600070205080204" pitchFamily="34" charset="-128"/>
                <a:ea typeface="MS PGothic" panose="020B0600070205080204" pitchFamily="34" charset="-128"/>
              </a:rPr>
              <a:t>•</a:t>
            </a:r>
            <a:r>
              <a:rPr lang="zh-CN" altLang="en-US" dirty="0">
                <a:solidFill>
                  <a:srgbClr val="FF0000"/>
                </a:solidFill>
                <a:latin typeface="MS PGothic" panose="020B0600070205080204" pitchFamily="34" charset="-128"/>
                <a:ea typeface="MS PGothic" panose="020B0600070205080204" pitchFamily="34" charset="-128"/>
              </a:rPr>
              <a:t>关键词</a:t>
            </a:r>
            <a:endParaRPr lang="en-US" altLang="zh-CN" dirty="0">
              <a:solidFill>
                <a:srgbClr val="FF0000"/>
              </a:solidFill>
              <a:latin typeface="MS PGothic" panose="020B0600070205080204" pitchFamily="34" charset="-128"/>
              <a:ea typeface="MS PGothic" panose="020B0600070205080204" pitchFamily="34" charset="-128"/>
            </a:endParaRPr>
          </a:p>
          <a:p>
            <a:r>
              <a:rPr lang="en-US" altLang="zh-CN" dirty="0">
                <a:solidFill>
                  <a:srgbClr val="FF0000"/>
                </a:solidFill>
                <a:latin typeface="MS PGothic" panose="020B0600070205080204" pitchFamily="34" charset="-128"/>
                <a:ea typeface="MS PGothic" panose="020B0600070205080204" pitchFamily="34" charset="-128"/>
              </a:rPr>
              <a:t>•</a:t>
            </a:r>
            <a:r>
              <a:rPr lang="zh-CN" altLang="en-US" dirty="0">
                <a:solidFill>
                  <a:srgbClr val="FF0000"/>
                </a:solidFill>
                <a:latin typeface="MS PGothic" panose="020B0600070205080204" pitchFamily="34" charset="-128"/>
                <a:ea typeface="MS PGothic" panose="020B0600070205080204" pitchFamily="34" charset="-128"/>
              </a:rPr>
              <a:t>访问情况</a:t>
            </a:r>
            <a:endParaRPr lang="en-US" altLang="zh-CN" dirty="0">
              <a:solidFill>
                <a:srgbClr val="FF0000"/>
              </a:solidFill>
              <a:latin typeface="MS PGothic" panose="020B0600070205080204" pitchFamily="34" charset="-128"/>
              <a:ea typeface="MS PGothic" panose="020B0600070205080204" pitchFamily="34" charset="-128"/>
            </a:endParaRPr>
          </a:p>
          <a:p>
            <a:r>
              <a:rPr lang="en-US" altLang="zh-CN" dirty="0">
                <a:solidFill>
                  <a:srgbClr val="FF0000"/>
                </a:solidFill>
                <a:latin typeface="MS PGothic" panose="020B0600070205080204" pitchFamily="34" charset="-128"/>
                <a:ea typeface="MS PGothic" panose="020B0600070205080204" pitchFamily="34" charset="-128"/>
              </a:rPr>
              <a:t>•</a:t>
            </a:r>
            <a:r>
              <a:rPr lang="zh-CN" altLang="en-US" dirty="0">
                <a:solidFill>
                  <a:srgbClr val="FF0000"/>
                </a:solidFill>
                <a:latin typeface="MS PGothic" panose="020B0600070205080204" pitchFamily="34" charset="-128"/>
                <a:ea typeface="MS PGothic" panose="020B0600070205080204" pitchFamily="34" charset="-128"/>
              </a:rPr>
              <a:t>作者</a:t>
            </a:r>
            <a:endParaRPr lang="en-US" altLang="zh-CN" dirty="0">
              <a:solidFill>
                <a:srgbClr val="FF0000"/>
              </a:solidFill>
              <a:latin typeface="MS PGothic" panose="020B0600070205080204" pitchFamily="34" charset="-128"/>
              <a:ea typeface="MS PGothic" panose="020B0600070205080204" pitchFamily="34" charset="-128"/>
            </a:endParaRPr>
          </a:p>
          <a:p>
            <a:r>
              <a:rPr lang="en-US" altLang="zh-CN" dirty="0">
                <a:solidFill>
                  <a:srgbClr val="FF0000"/>
                </a:solidFill>
                <a:latin typeface="MS PGothic" panose="020B0600070205080204" pitchFamily="34" charset="-128"/>
                <a:ea typeface="MS PGothic" panose="020B0600070205080204" pitchFamily="34" charset="-128"/>
              </a:rPr>
              <a:t>•</a:t>
            </a:r>
            <a:r>
              <a:rPr lang="zh-CN" altLang="en-US" dirty="0">
                <a:solidFill>
                  <a:srgbClr val="FF0000"/>
                </a:solidFill>
                <a:latin typeface="MS PGothic" panose="020B0600070205080204" pitchFamily="34" charset="-128"/>
                <a:ea typeface="MS PGothic" panose="020B0600070205080204" pitchFamily="34" charset="-128"/>
              </a:rPr>
              <a:t>作者从属关系</a:t>
            </a:r>
          </a:p>
        </p:txBody>
      </p:sp>
      <p:sp>
        <p:nvSpPr>
          <p:cNvPr id="12" name="箭头: 右 11">
            <a:extLst>
              <a:ext uri="{FF2B5EF4-FFF2-40B4-BE49-F238E27FC236}">
                <a16:creationId xmlns:a16="http://schemas.microsoft.com/office/drawing/2014/main" id="{BE5ADAF0-B513-4AB5-8163-FD42C6DBA658}"/>
              </a:ext>
            </a:extLst>
          </p:cNvPr>
          <p:cNvSpPr/>
          <p:nvPr/>
        </p:nvSpPr>
        <p:spPr>
          <a:xfrm>
            <a:off x="2552700" y="3076575"/>
            <a:ext cx="1828800" cy="171450"/>
          </a:xfrm>
          <a:prstGeom prst="right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961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检索与高级检索</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46</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09EFE2AC-07FC-44DF-B424-9209E2599F91}"/>
              </a:ext>
            </a:extLst>
          </p:cNvPr>
          <p:cNvPicPr>
            <a:picLocks noChangeAspect="1"/>
          </p:cNvPicPr>
          <p:nvPr/>
        </p:nvPicPr>
        <p:blipFill>
          <a:blip r:embed="rId2"/>
          <a:stretch>
            <a:fillRect/>
          </a:stretch>
        </p:blipFill>
        <p:spPr>
          <a:xfrm>
            <a:off x="342900" y="1564130"/>
            <a:ext cx="8573034" cy="4760470"/>
          </a:xfrm>
          <a:prstGeom prst="rect">
            <a:avLst/>
          </a:prstGeom>
        </p:spPr>
      </p:pic>
    </p:spTree>
    <p:extLst>
      <p:ext uri="{BB962C8B-B14F-4D97-AF65-F5344CB8AC3E}">
        <p14:creationId xmlns:p14="http://schemas.microsoft.com/office/powerpoint/2010/main" val="4119542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个人帐户的使用</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47</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7" name="图片 6">
            <a:extLst>
              <a:ext uri="{FF2B5EF4-FFF2-40B4-BE49-F238E27FC236}">
                <a16:creationId xmlns:a16="http://schemas.microsoft.com/office/drawing/2014/main" id="{67D965CE-86B5-4386-8FB6-2DF0580F1F54}"/>
              </a:ext>
            </a:extLst>
          </p:cNvPr>
          <p:cNvPicPr>
            <a:picLocks noChangeAspect="1"/>
          </p:cNvPicPr>
          <p:nvPr/>
        </p:nvPicPr>
        <p:blipFill>
          <a:blip r:embed="rId2"/>
          <a:stretch>
            <a:fillRect/>
          </a:stretch>
        </p:blipFill>
        <p:spPr>
          <a:xfrm>
            <a:off x="342900" y="1709579"/>
            <a:ext cx="8629650" cy="4292600"/>
          </a:xfrm>
          <a:prstGeom prst="rect">
            <a:avLst/>
          </a:prstGeom>
        </p:spPr>
      </p:pic>
      <p:sp>
        <p:nvSpPr>
          <p:cNvPr id="8" name="矩形 7">
            <a:extLst>
              <a:ext uri="{FF2B5EF4-FFF2-40B4-BE49-F238E27FC236}">
                <a16:creationId xmlns:a16="http://schemas.microsoft.com/office/drawing/2014/main" id="{A9F50B61-C966-4878-8EF4-59880BADA717}"/>
              </a:ext>
            </a:extLst>
          </p:cNvPr>
          <p:cNvSpPr/>
          <p:nvPr/>
        </p:nvSpPr>
        <p:spPr>
          <a:xfrm>
            <a:off x="6296025" y="1590675"/>
            <a:ext cx="1400175" cy="1766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629D71-FE05-4911-A245-C1AC8E75AA9A}"/>
              </a:ext>
            </a:extLst>
          </p:cNvPr>
          <p:cNvSpPr/>
          <p:nvPr/>
        </p:nvSpPr>
        <p:spPr>
          <a:xfrm>
            <a:off x="714375" y="3581400"/>
            <a:ext cx="7543800" cy="646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E4170BDF-55B1-46A8-84D8-300AE7735FBD}"/>
              </a:ext>
            </a:extLst>
          </p:cNvPr>
          <p:cNvSpPr txBox="1"/>
          <p:nvPr/>
        </p:nvSpPr>
        <p:spPr>
          <a:xfrm>
            <a:off x="2619376" y="4694872"/>
            <a:ext cx="6524624" cy="1477328"/>
          </a:xfrm>
          <a:prstGeom prst="rect">
            <a:avLst/>
          </a:prstGeom>
          <a:noFill/>
          <a:ln w="28575">
            <a:solidFill>
              <a:srgbClr val="FF0000"/>
            </a:solidFill>
          </a:ln>
        </p:spPr>
        <p:txBody>
          <a:bodyPr wrap="square" rtlCol="0">
            <a:spAutoFit/>
          </a:bodyPr>
          <a:lstStyle/>
          <a:p>
            <a:pPr marL="342900" indent="-342900">
              <a:buAutoNum type="arabicPeriod"/>
            </a:pPr>
            <a:r>
              <a:rPr lang="zh-CN" altLang="en-US" dirty="0">
                <a:solidFill>
                  <a:srgbClr val="25A07C"/>
                </a:solidFill>
                <a:latin typeface="MS PGothic" panose="020B0600070205080204" pitchFamily="34" charset="-128"/>
                <a:ea typeface="MS PGothic" panose="020B0600070205080204" pitchFamily="34" charset="-128"/>
              </a:rPr>
              <a:t>个人信息及密码</a:t>
            </a:r>
            <a:endParaRPr lang="en-US" altLang="zh-CN" dirty="0">
              <a:solidFill>
                <a:srgbClr val="25A07C"/>
              </a:solidFill>
              <a:latin typeface="MS PGothic" panose="020B0600070205080204" pitchFamily="34" charset="-128"/>
              <a:ea typeface="MS PGothic" panose="020B0600070205080204" pitchFamily="34" charset="-128"/>
            </a:endParaRPr>
          </a:p>
          <a:p>
            <a:pPr marL="342900" indent="-342900">
              <a:buAutoNum type="arabicPeriod"/>
            </a:pPr>
            <a:r>
              <a:rPr lang="zh-CN" altLang="en-US" dirty="0">
                <a:solidFill>
                  <a:srgbClr val="25A07C"/>
                </a:solidFill>
                <a:latin typeface="MS PGothic" panose="020B0600070205080204" pitchFamily="34" charset="-128"/>
                <a:ea typeface="MS PGothic" panose="020B0600070205080204" pitchFamily="34" charset="-128"/>
              </a:rPr>
              <a:t>查看有访问权限的期刊列表</a:t>
            </a:r>
            <a:endParaRPr lang="en-US" altLang="zh-CN" dirty="0">
              <a:solidFill>
                <a:srgbClr val="25A07C"/>
              </a:solidFill>
              <a:latin typeface="MS PGothic" panose="020B0600070205080204" pitchFamily="34" charset="-128"/>
              <a:ea typeface="MS PGothic" panose="020B0600070205080204" pitchFamily="34" charset="-128"/>
            </a:endParaRPr>
          </a:p>
          <a:p>
            <a:pPr marL="342900" indent="-342900">
              <a:buAutoNum type="arabicPeriod"/>
            </a:pPr>
            <a:r>
              <a:rPr lang="zh-CN" altLang="en-US" dirty="0">
                <a:solidFill>
                  <a:srgbClr val="25A07C"/>
                </a:solidFill>
                <a:latin typeface="MS PGothic" panose="020B0600070205080204" pitchFamily="34" charset="-128"/>
                <a:ea typeface="MS PGothic" panose="020B0600070205080204" pitchFamily="34" charset="-128"/>
              </a:rPr>
              <a:t>查看、管理和重新访问保存的搜索条件</a:t>
            </a:r>
            <a:endParaRPr lang="en-US" altLang="zh-CN" dirty="0">
              <a:solidFill>
                <a:srgbClr val="25A07C"/>
              </a:solidFill>
              <a:latin typeface="MS PGothic" panose="020B0600070205080204" pitchFamily="34" charset="-128"/>
              <a:ea typeface="MS PGothic" panose="020B0600070205080204" pitchFamily="34" charset="-128"/>
            </a:endParaRPr>
          </a:p>
          <a:p>
            <a:pPr marL="342900" indent="-342900">
              <a:buAutoNum type="arabicPeriod"/>
            </a:pPr>
            <a:r>
              <a:rPr lang="zh-CN" altLang="en-US" dirty="0">
                <a:solidFill>
                  <a:srgbClr val="25A07C"/>
                </a:solidFill>
                <a:latin typeface="MS PGothic" panose="020B0600070205080204" pitchFamily="34" charset="-128"/>
                <a:ea typeface="MS PGothic" panose="020B0600070205080204" pitchFamily="34" charset="-128"/>
              </a:rPr>
              <a:t>管理新内容、勘误表、引用和已保存搜索的自定义邮件提醒</a:t>
            </a:r>
            <a:endParaRPr lang="en-US" altLang="zh-CN" dirty="0">
              <a:solidFill>
                <a:srgbClr val="25A07C"/>
              </a:solidFill>
              <a:latin typeface="MS PGothic" panose="020B0600070205080204" pitchFamily="34" charset="-128"/>
              <a:ea typeface="MS PGothic" panose="020B0600070205080204" pitchFamily="34" charset="-128"/>
            </a:endParaRPr>
          </a:p>
          <a:p>
            <a:pPr marL="342900" indent="-342900">
              <a:buAutoNum type="arabicPeriod"/>
            </a:pPr>
            <a:r>
              <a:rPr lang="zh-CN" altLang="en-US" dirty="0">
                <a:solidFill>
                  <a:srgbClr val="25A07C"/>
                </a:solidFill>
                <a:latin typeface="MS PGothic" panose="020B0600070205080204" pitchFamily="34" charset="-128"/>
                <a:ea typeface="MS PGothic" panose="020B0600070205080204" pitchFamily="34" charset="-128"/>
              </a:rPr>
              <a:t>保存文章到“我的图书馆”</a:t>
            </a:r>
          </a:p>
        </p:txBody>
      </p:sp>
      <p:sp>
        <p:nvSpPr>
          <p:cNvPr id="11" name="箭头: 下 10">
            <a:extLst>
              <a:ext uri="{FF2B5EF4-FFF2-40B4-BE49-F238E27FC236}">
                <a16:creationId xmlns:a16="http://schemas.microsoft.com/office/drawing/2014/main" id="{A8CEC6AD-9606-48B5-B7F8-F99F39AADFFC}"/>
              </a:ext>
            </a:extLst>
          </p:cNvPr>
          <p:cNvSpPr/>
          <p:nvPr/>
        </p:nvSpPr>
        <p:spPr>
          <a:xfrm>
            <a:off x="4991100" y="4333875"/>
            <a:ext cx="428625" cy="276225"/>
          </a:xfrm>
          <a:prstGeom prst="down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8414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个人帐户的使用</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48</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4" name="图片 3">
            <a:extLst>
              <a:ext uri="{FF2B5EF4-FFF2-40B4-BE49-F238E27FC236}">
                <a16:creationId xmlns:a16="http://schemas.microsoft.com/office/drawing/2014/main" id="{6898646C-0877-41F5-819E-6D736541799B}"/>
              </a:ext>
            </a:extLst>
          </p:cNvPr>
          <p:cNvPicPr>
            <a:picLocks noChangeAspect="1"/>
          </p:cNvPicPr>
          <p:nvPr/>
        </p:nvPicPr>
        <p:blipFill>
          <a:blip r:embed="rId2"/>
          <a:stretch>
            <a:fillRect/>
          </a:stretch>
        </p:blipFill>
        <p:spPr>
          <a:xfrm>
            <a:off x="419100" y="2539455"/>
            <a:ext cx="7810500" cy="3110199"/>
          </a:xfrm>
          <a:prstGeom prst="rect">
            <a:avLst/>
          </a:prstGeom>
        </p:spPr>
      </p:pic>
      <p:sp>
        <p:nvSpPr>
          <p:cNvPr id="12" name="文本框 11">
            <a:extLst>
              <a:ext uri="{FF2B5EF4-FFF2-40B4-BE49-F238E27FC236}">
                <a16:creationId xmlns:a16="http://schemas.microsoft.com/office/drawing/2014/main" id="{F664C6FE-05A9-4A3F-83B3-873FD48DA694}"/>
              </a:ext>
            </a:extLst>
          </p:cNvPr>
          <p:cNvSpPr txBox="1"/>
          <p:nvPr/>
        </p:nvSpPr>
        <p:spPr>
          <a:xfrm>
            <a:off x="504825" y="1762125"/>
            <a:ext cx="5048250" cy="461665"/>
          </a:xfrm>
          <a:prstGeom prst="rect">
            <a:avLst/>
          </a:prstGeom>
          <a:noFill/>
        </p:spPr>
        <p:txBody>
          <a:bodyPr wrap="square" rtlCol="0">
            <a:spAutoFit/>
          </a:bodyPr>
          <a:lstStyle/>
          <a:p>
            <a:r>
              <a:rPr lang="zh-CN" altLang="en-US" sz="2400" dirty="0">
                <a:solidFill>
                  <a:srgbClr val="25A07C"/>
                </a:solidFill>
                <a:latin typeface="MS PGothic" panose="020B0600070205080204" pitchFamily="34" charset="-128"/>
                <a:ea typeface="MS PGothic" panose="020B0600070205080204" pitchFamily="34" charset="-128"/>
              </a:rPr>
              <a:t>查看有访问权限的期刊列表</a:t>
            </a:r>
          </a:p>
        </p:txBody>
      </p:sp>
    </p:spTree>
    <p:extLst>
      <p:ext uri="{BB962C8B-B14F-4D97-AF65-F5344CB8AC3E}">
        <p14:creationId xmlns:p14="http://schemas.microsoft.com/office/powerpoint/2010/main" val="1804693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个人帐户的使用</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49</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8" name="图片 7">
            <a:extLst>
              <a:ext uri="{FF2B5EF4-FFF2-40B4-BE49-F238E27FC236}">
                <a16:creationId xmlns:a16="http://schemas.microsoft.com/office/drawing/2014/main" id="{10BDC882-6986-4E27-904C-819C66E046A7}"/>
              </a:ext>
            </a:extLst>
          </p:cNvPr>
          <p:cNvPicPr>
            <a:picLocks noChangeAspect="1"/>
          </p:cNvPicPr>
          <p:nvPr/>
        </p:nvPicPr>
        <p:blipFill>
          <a:blip r:embed="rId2"/>
          <a:stretch>
            <a:fillRect/>
          </a:stretch>
        </p:blipFill>
        <p:spPr>
          <a:xfrm>
            <a:off x="734235" y="1662064"/>
            <a:ext cx="7675529" cy="4962574"/>
          </a:xfrm>
          <a:prstGeom prst="rect">
            <a:avLst/>
          </a:prstGeom>
        </p:spPr>
      </p:pic>
    </p:spTree>
    <p:extLst>
      <p:ext uri="{BB962C8B-B14F-4D97-AF65-F5344CB8AC3E}">
        <p14:creationId xmlns:p14="http://schemas.microsoft.com/office/powerpoint/2010/main" val="183106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71E70D65-0D5F-1144-9828-53082CA42A44}"/>
              </a:ext>
            </a:extLst>
          </p:cNvPr>
          <p:cNvSpPr>
            <a:spLocks noGrp="1" noChangeArrowheads="1"/>
          </p:cNvSpPr>
          <p:nvPr>
            <p:ph type="title"/>
          </p:nvPr>
        </p:nvSpPr>
        <p:spPr>
          <a:xfrm>
            <a:off x="342900" y="685800"/>
            <a:ext cx="8458200" cy="553998"/>
          </a:xfrm>
        </p:spPr>
        <p:txBody>
          <a:bodyPr/>
          <a:lstStyle/>
          <a:p>
            <a:r>
              <a:rPr lang="zh-CN" altLang="en-US" dirty="0">
                <a:latin typeface="Georgia" panose="02040502050405020303" pitchFamily="18" charset="0"/>
                <a:ea typeface="ＭＳ Ｐゴシック" panose="020B0600070205080204" pitchFamily="34" charset="-128"/>
              </a:rPr>
              <a:t>关于</a:t>
            </a:r>
            <a:r>
              <a:rPr lang="en-US" altLang="en-US" dirty="0">
                <a:latin typeface="Georgia" panose="02040502050405020303" pitchFamily="18" charset="0"/>
                <a:ea typeface="ＭＳ Ｐゴシック" panose="020B0600070205080204" pitchFamily="34" charset="-128"/>
              </a:rPr>
              <a:t> </a:t>
            </a:r>
            <a:r>
              <a:rPr lang="en-US" altLang="en-US" dirty="0" err="1">
                <a:latin typeface="Georgia" panose="02040502050405020303" pitchFamily="18" charset="0"/>
                <a:ea typeface="ＭＳ Ｐゴシック" panose="020B0600070205080204" pitchFamily="34" charset="-128"/>
              </a:rPr>
              <a:t>BioOne</a:t>
            </a:r>
            <a:r>
              <a:rPr lang="en-US" altLang="en-US" dirty="0">
                <a:latin typeface="Georgia" panose="02040502050405020303" pitchFamily="18" charset="0"/>
                <a:ea typeface="ＭＳ Ｐゴシック" panose="020B0600070205080204" pitchFamily="34" charset="-128"/>
              </a:rPr>
              <a:t> </a:t>
            </a:r>
          </a:p>
        </p:txBody>
      </p:sp>
      <p:sp>
        <p:nvSpPr>
          <p:cNvPr id="7170" name="Content Placeholder 2">
            <a:extLst>
              <a:ext uri="{FF2B5EF4-FFF2-40B4-BE49-F238E27FC236}">
                <a16:creationId xmlns:a16="http://schemas.microsoft.com/office/drawing/2014/main" id="{78988185-8491-4A4B-BB7B-ED7F58CB63EF}"/>
              </a:ext>
            </a:extLst>
          </p:cNvPr>
          <p:cNvSpPr>
            <a:spLocks noGrp="1" noChangeArrowheads="1"/>
          </p:cNvSpPr>
          <p:nvPr>
            <p:ph sz="quarter" idx="20"/>
          </p:nvPr>
        </p:nvSpPr>
        <p:spPr>
          <a:xfrm>
            <a:off x="342900" y="1638300"/>
            <a:ext cx="8677276" cy="5958362"/>
          </a:xfrm>
        </p:spPr>
        <p:txBody>
          <a:bodyPr/>
          <a:lstStyle/>
          <a:p>
            <a:pPr marL="277813" lvl="1" indent="0">
              <a:buNone/>
            </a:pPr>
            <a:r>
              <a:rPr lang="zh-CN" altLang="en-US" sz="2000" dirty="0">
                <a:solidFill>
                  <a:schemeClr val="bg1">
                    <a:lumMod val="50000"/>
                  </a:schemeClr>
                </a:solidFill>
                <a:ea typeface="ＭＳ Ｐゴシック" panose="020B0600070205080204" pitchFamily="34" charset="-128"/>
              </a:rPr>
              <a:t>创立者包括：</a:t>
            </a:r>
            <a:r>
              <a:rPr lang="en-US" altLang="en-US" sz="2000" dirty="0">
                <a:solidFill>
                  <a:schemeClr val="bg1">
                    <a:lumMod val="50000"/>
                  </a:schemeClr>
                </a:solidFill>
                <a:ea typeface="ＭＳ Ｐゴシック" panose="020B0600070205080204" pitchFamily="34" charset="-128"/>
              </a:rPr>
              <a:t> </a:t>
            </a:r>
          </a:p>
          <a:p>
            <a:pPr marL="277813" lvl="1" indent="0">
              <a:buNone/>
            </a:pPr>
            <a:r>
              <a:rPr lang="en-US" altLang="en-US" sz="1800" b="1" dirty="0">
                <a:solidFill>
                  <a:srgbClr val="25A07C"/>
                </a:solidFill>
                <a:ea typeface="ＭＳ Ｐゴシック" panose="020B0600070205080204" pitchFamily="34" charset="-128"/>
              </a:rPr>
              <a:t>Allen Press</a:t>
            </a:r>
          </a:p>
          <a:p>
            <a:pPr marL="277813" lvl="1" indent="0">
              <a:buNone/>
            </a:pPr>
            <a:r>
              <a:rPr lang="zh-CN" altLang="en-US" sz="1800" dirty="0">
                <a:solidFill>
                  <a:srgbClr val="25A07C"/>
                </a:solidFill>
                <a:ea typeface="ＭＳ Ｐゴシック" panose="020B0600070205080204" pitchFamily="34" charset="-128"/>
              </a:rPr>
              <a:t>美国生物科学研究所</a:t>
            </a:r>
            <a:r>
              <a:rPr lang="zh-CN" altLang="en-US" sz="1800" dirty="0">
                <a:solidFill>
                  <a:schemeClr val="bg1">
                    <a:lumMod val="50000"/>
                  </a:schemeClr>
                </a:solidFill>
                <a:ea typeface="ＭＳ Ｐゴシック" panose="020B0600070205080204" pitchFamily="34" charset="-128"/>
              </a:rPr>
              <a:t>（</a:t>
            </a:r>
            <a:r>
              <a:rPr lang="en-US" altLang="en-US" sz="1800" dirty="0">
                <a:solidFill>
                  <a:schemeClr val="bg1">
                    <a:lumMod val="50000"/>
                  </a:schemeClr>
                </a:solidFill>
                <a:ea typeface="ＭＳ Ｐゴシック" panose="020B0600070205080204" pitchFamily="34" charset="-128"/>
              </a:rPr>
              <a:t>The American Institute of Biological </a:t>
            </a:r>
            <a:r>
              <a:rPr lang="en-US" altLang="en-US" sz="1800" dirty="0" err="1">
                <a:solidFill>
                  <a:schemeClr val="bg1">
                    <a:lumMod val="50000"/>
                  </a:schemeClr>
                </a:solidFill>
                <a:ea typeface="ＭＳ Ｐゴシック" panose="020B0600070205080204" pitchFamily="34" charset="-128"/>
              </a:rPr>
              <a:t>Sciences，AIBS</a:t>
            </a:r>
            <a:r>
              <a:rPr lang="en-US" altLang="en-US" sz="1800" dirty="0">
                <a:solidFill>
                  <a:schemeClr val="bg1">
                    <a:lumMod val="50000"/>
                  </a:schemeClr>
                </a:solidFill>
                <a:ea typeface="ＭＳ Ｐゴシック" panose="020B0600070205080204" pitchFamily="34" charset="-128"/>
              </a:rPr>
              <a:t>）</a:t>
            </a:r>
          </a:p>
          <a:p>
            <a:pPr marL="277813" lvl="1" indent="0">
              <a:buNone/>
            </a:pPr>
            <a:r>
              <a:rPr lang="zh-CN" altLang="en-US" sz="1800" dirty="0">
                <a:solidFill>
                  <a:srgbClr val="25A07C"/>
                </a:solidFill>
                <a:ea typeface="ＭＳ Ｐゴシック" panose="020B0600070205080204" pitchFamily="34" charset="-128"/>
              </a:rPr>
              <a:t>美国西部图书馆联盟</a:t>
            </a:r>
            <a:r>
              <a:rPr lang="zh-CN" altLang="en-US" sz="1800" dirty="0">
                <a:solidFill>
                  <a:schemeClr val="bg1">
                    <a:lumMod val="50000"/>
                  </a:schemeClr>
                </a:solidFill>
                <a:ea typeface="ＭＳ Ｐゴシック" panose="020B0600070205080204" pitchFamily="34" charset="-128"/>
              </a:rPr>
              <a:t>（</a:t>
            </a:r>
            <a:r>
              <a:rPr lang="en-US" altLang="zh-CN" sz="1800" dirty="0">
                <a:solidFill>
                  <a:schemeClr val="bg1">
                    <a:lumMod val="50000"/>
                  </a:schemeClr>
                </a:solidFill>
                <a:ea typeface="ＭＳ Ｐゴシック" panose="020B0600070205080204" pitchFamily="34" charset="-128"/>
              </a:rPr>
              <a:t>Greater Western Library Alliance</a:t>
            </a:r>
            <a:r>
              <a:rPr lang="zh-CN" altLang="en-US" sz="1800" dirty="0">
                <a:solidFill>
                  <a:schemeClr val="bg1">
                    <a:lumMod val="50000"/>
                  </a:schemeClr>
                </a:solidFill>
                <a:ea typeface="ＭＳ Ｐゴシック" panose="020B0600070205080204" pitchFamily="34" charset="-128"/>
              </a:rPr>
              <a:t>）</a:t>
            </a:r>
            <a:endParaRPr lang="en-US" altLang="zh-CN" sz="1800" dirty="0">
              <a:solidFill>
                <a:schemeClr val="bg1">
                  <a:lumMod val="50000"/>
                </a:schemeClr>
              </a:solidFill>
              <a:ea typeface="ＭＳ Ｐゴシック" panose="020B0600070205080204" pitchFamily="34" charset="-128"/>
            </a:endParaRPr>
          </a:p>
          <a:p>
            <a:pPr marL="277813" lvl="1" indent="0">
              <a:buNone/>
            </a:pPr>
            <a:r>
              <a:rPr lang="zh-CN" altLang="en-US" sz="1800" dirty="0">
                <a:solidFill>
                  <a:srgbClr val="25A07C"/>
                </a:solidFill>
                <a:ea typeface="ＭＳ Ｐゴシック" panose="020B0600070205080204" pitchFamily="34" charset="-128"/>
              </a:rPr>
              <a:t>美国肯萨斯大学</a:t>
            </a:r>
            <a:r>
              <a:rPr lang="zh-CN" altLang="en-US" sz="1800" dirty="0">
                <a:solidFill>
                  <a:schemeClr val="bg1">
                    <a:lumMod val="50000"/>
                  </a:schemeClr>
                </a:solidFill>
                <a:ea typeface="ＭＳ Ｐゴシック" panose="020B0600070205080204" pitchFamily="34" charset="-128"/>
              </a:rPr>
              <a:t>（</a:t>
            </a:r>
            <a:r>
              <a:rPr lang="en-US" altLang="zh-CN" sz="1800" dirty="0">
                <a:solidFill>
                  <a:schemeClr val="bg1">
                    <a:lumMod val="50000"/>
                  </a:schemeClr>
                </a:solidFill>
                <a:ea typeface="ＭＳ Ｐゴシック" panose="020B0600070205080204" pitchFamily="34" charset="-128"/>
              </a:rPr>
              <a:t>The University of Kansas</a:t>
            </a:r>
            <a:r>
              <a:rPr lang="zh-CN" altLang="en-US" sz="1800" dirty="0">
                <a:solidFill>
                  <a:schemeClr val="bg1">
                    <a:lumMod val="50000"/>
                  </a:schemeClr>
                </a:solidFill>
                <a:ea typeface="ＭＳ Ｐゴシック" panose="020B0600070205080204" pitchFamily="34" charset="-128"/>
              </a:rPr>
              <a:t>）</a:t>
            </a:r>
            <a:endParaRPr lang="en-US" altLang="zh-CN" sz="1800" dirty="0">
              <a:solidFill>
                <a:schemeClr val="bg1">
                  <a:lumMod val="50000"/>
                </a:schemeClr>
              </a:solidFill>
              <a:ea typeface="ＭＳ Ｐゴシック" panose="020B0600070205080204" pitchFamily="34" charset="-128"/>
            </a:endParaRPr>
          </a:p>
          <a:p>
            <a:pPr marL="277813" lvl="1" indent="0">
              <a:buNone/>
            </a:pPr>
            <a:r>
              <a:rPr lang="zh-CN" altLang="en-US" sz="1800" dirty="0">
                <a:solidFill>
                  <a:srgbClr val="25A07C"/>
                </a:solidFill>
                <a:ea typeface="ＭＳ Ｐゴシック" panose="020B0600070205080204" pitchFamily="34" charset="-128"/>
              </a:rPr>
              <a:t>学者出版及学术资源联盟</a:t>
            </a:r>
            <a:r>
              <a:rPr lang="zh-CN" altLang="en-US" sz="1800" dirty="0">
                <a:solidFill>
                  <a:schemeClr val="bg1">
                    <a:lumMod val="50000"/>
                  </a:schemeClr>
                </a:solidFill>
                <a:ea typeface="ＭＳ Ｐゴシック" panose="020B0600070205080204" pitchFamily="34" charset="-128"/>
              </a:rPr>
              <a:t>（</a:t>
            </a:r>
            <a:r>
              <a:rPr lang="en-US" altLang="zh-CN" sz="1800" dirty="0">
                <a:solidFill>
                  <a:schemeClr val="bg1">
                    <a:lumMod val="50000"/>
                  </a:schemeClr>
                </a:solidFill>
                <a:ea typeface="ＭＳ Ｐゴシック" panose="020B0600070205080204" pitchFamily="34" charset="-128"/>
              </a:rPr>
              <a:t>Scholarly Publishing &amp; Academic Resources Coalition</a:t>
            </a:r>
            <a:r>
              <a:rPr lang="zh-CN" altLang="en-US" sz="1800" dirty="0">
                <a:solidFill>
                  <a:schemeClr val="bg1">
                    <a:lumMod val="50000"/>
                  </a:schemeClr>
                </a:solidFill>
                <a:ea typeface="ＭＳ Ｐゴシック" panose="020B0600070205080204" pitchFamily="34" charset="-128"/>
              </a:rPr>
              <a:t>，</a:t>
            </a:r>
            <a:r>
              <a:rPr lang="en-US" altLang="zh-CN" sz="1800" dirty="0">
                <a:solidFill>
                  <a:schemeClr val="bg1">
                    <a:lumMod val="50000"/>
                  </a:schemeClr>
                </a:solidFill>
                <a:ea typeface="ＭＳ Ｐゴシック" panose="020B0600070205080204" pitchFamily="34" charset="-128"/>
              </a:rPr>
              <a:t>SPARE</a:t>
            </a:r>
            <a:r>
              <a:rPr lang="zh-CN" altLang="en-US" sz="1800" dirty="0">
                <a:solidFill>
                  <a:schemeClr val="bg1">
                    <a:lumMod val="50000"/>
                  </a:schemeClr>
                </a:solidFill>
                <a:ea typeface="ＭＳ Ｐゴシック" panose="020B0600070205080204" pitchFamily="34" charset="-128"/>
              </a:rPr>
              <a:t>）</a:t>
            </a:r>
          </a:p>
          <a:p>
            <a:pPr lvl="1"/>
            <a:endParaRPr lang="zh-CN" altLang="en-US" sz="1600" b="1" dirty="0">
              <a:solidFill>
                <a:srgbClr val="32AA9D"/>
              </a:solidFill>
              <a:ea typeface="ＭＳ Ｐゴシック" panose="020B0600070205080204" pitchFamily="34" charset="-128"/>
            </a:endParaRPr>
          </a:p>
          <a:p>
            <a:pPr lvl="1"/>
            <a:endParaRPr lang="zh-CN" altLang="en-US" sz="1600" b="1" dirty="0">
              <a:solidFill>
                <a:srgbClr val="32AA9D"/>
              </a:solidFill>
              <a:ea typeface="ＭＳ Ｐゴシック" panose="020B0600070205080204" pitchFamily="34" charset="-128"/>
            </a:endParaRPr>
          </a:p>
          <a:p>
            <a:pPr lvl="1"/>
            <a:endParaRPr lang="en-US" altLang="zh-CN" sz="1600" dirty="0">
              <a:ea typeface="ＭＳ Ｐゴシック" panose="020B0600070205080204" pitchFamily="34" charset="-128"/>
            </a:endParaRPr>
          </a:p>
          <a:p>
            <a:pPr lvl="0" eaLnBrk="0" hangingPunct="0">
              <a:defRPr/>
            </a:pPr>
            <a:endParaRPr lang="en-US" altLang="en-US" b="0" dirty="0">
              <a:solidFill>
                <a:prstClr val="black"/>
              </a:solidFill>
              <a:latin typeface="Verdana" pitchFamily="34" charset="0"/>
            </a:endParaRPr>
          </a:p>
          <a:p>
            <a:pPr marL="277813" lvl="1" indent="0">
              <a:buNone/>
            </a:pPr>
            <a:endParaRPr lang="en-US" altLang="en-US" sz="1600" dirty="0">
              <a:ea typeface="ＭＳ Ｐゴシック" panose="020B0600070205080204" pitchFamily="34" charset="-128"/>
            </a:endParaRPr>
          </a:p>
          <a:p>
            <a:pPr marL="277813" lvl="1" indent="0">
              <a:buNone/>
            </a:pPr>
            <a:endParaRPr lang="en-US" altLang="en-US" sz="1600" b="1" dirty="0">
              <a:solidFill>
                <a:srgbClr val="32AA9D"/>
              </a:solidFill>
              <a:ea typeface="ＭＳ Ｐゴシック" panose="020B0600070205080204" pitchFamily="34" charset="-128"/>
            </a:endParaRPr>
          </a:p>
        </p:txBody>
      </p:sp>
      <p:sp>
        <p:nvSpPr>
          <p:cNvPr id="7172" name="Footer Placeholder 4">
            <a:extLst>
              <a:ext uri="{FF2B5EF4-FFF2-40B4-BE49-F238E27FC236}">
                <a16:creationId xmlns:a16="http://schemas.microsoft.com/office/drawing/2014/main" id="{77FA0A0B-C901-D645-930D-4A8369163FE7}"/>
              </a:ext>
            </a:extLst>
          </p:cNvPr>
          <p:cNvSpPr>
            <a:spLocks noGrp="1" noChangeArrowheads="1"/>
          </p:cNvSpPr>
          <p:nvPr>
            <p:ph type="ftr"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9585"/>
                </a:solidFill>
                <a:effectLst/>
                <a:uLnTx/>
                <a:uFillTx/>
                <a:latin typeface="Arial" panose="020B0604020202020204" pitchFamily="34" charset="0"/>
                <a:ea typeface="+mn-ea"/>
                <a:cs typeface="+mn-cs"/>
              </a:rPr>
              <a:t>complete.BioOne.org</a:t>
            </a:r>
          </a:p>
        </p:txBody>
      </p:sp>
      <p:sp>
        <p:nvSpPr>
          <p:cNvPr id="7173" name="Slide Number Placeholder 5">
            <a:extLst>
              <a:ext uri="{FF2B5EF4-FFF2-40B4-BE49-F238E27FC236}">
                <a16:creationId xmlns:a16="http://schemas.microsoft.com/office/drawing/2014/main" id="{AED38730-F7FC-B844-BA30-C08C112D3E9B}"/>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F3A36-CAD1-7F4C-B18E-3D04757D8512}" type="slidenum">
              <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CAB6F6C5-EC3A-4D8A-BB27-97C75A6EE01F}"/>
              </a:ext>
            </a:extLst>
          </p:cNvPr>
          <p:cNvPicPr>
            <a:picLocks noChangeAspect="1"/>
          </p:cNvPicPr>
          <p:nvPr/>
        </p:nvPicPr>
        <p:blipFill>
          <a:blip r:embed="rId3"/>
          <a:stretch>
            <a:fillRect/>
          </a:stretch>
        </p:blipFill>
        <p:spPr>
          <a:xfrm>
            <a:off x="504825" y="4851019"/>
            <a:ext cx="8296276" cy="1589430"/>
          </a:xfrm>
          <a:prstGeom prst="rect">
            <a:avLst/>
          </a:prstGeom>
        </p:spPr>
      </p:pic>
    </p:spTree>
    <p:extLst>
      <p:ext uri="{BB962C8B-B14F-4D97-AF65-F5344CB8AC3E}">
        <p14:creationId xmlns:p14="http://schemas.microsoft.com/office/powerpoint/2010/main" val="2908879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B269-8FEE-41FC-835D-1A2B9C180455}"/>
              </a:ext>
            </a:extLst>
          </p:cNvPr>
          <p:cNvSpPr>
            <a:spLocks noGrp="1"/>
          </p:cNvSpPr>
          <p:nvPr>
            <p:ph type="title"/>
          </p:nvPr>
        </p:nvSpPr>
        <p:spPr>
          <a:xfrm>
            <a:off x="342900" y="685800"/>
            <a:ext cx="8458200" cy="492443"/>
          </a:xfrm>
        </p:spPr>
        <p:txBody>
          <a:bodyPr/>
          <a:lstStyle/>
          <a:p>
            <a:r>
              <a:rPr lang="en-US" altLang="zh-CN" sz="3200" dirty="0" err="1">
                <a:latin typeface="MS PGothic" panose="020B0600070205080204" pitchFamily="34" charset="-128"/>
                <a:ea typeface="MS PGothic" panose="020B0600070205080204" pitchFamily="34" charset="-128"/>
              </a:rPr>
              <a:t>BioOne</a:t>
            </a:r>
            <a:r>
              <a:rPr lang="en-US" altLang="zh-CN" sz="3200" dirty="0">
                <a:latin typeface="MS PGothic" panose="020B0600070205080204" pitchFamily="34" charset="-128"/>
                <a:ea typeface="MS PGothic" panose="020B0600070205080204" pitchFamily="34" charset="-128"/>
              </a:rPr>
              <a:t> Complete </a:t>
            </a:r>
            <a:r>
              <a:rPr lang="zh-CN" altLang="en-US" sz="3200" dirty="0">
                <a:latin typeface="MS PGothic" panose="020B0600070205080204" pitchFamily="34" charset="-128"/>
                <a:ea typeface="MS PGothic" panose="020B0600070205080204" pitchFamily="34" charset="-128"/>
              </a:rPr>
              <a:t>个人帐户的使用</a:t>
            </a:r>
          </a:p>
        </p:txBody>
      </p:sp>
      <p:sp>
        <p:nvSpPr>
          <p:cNvPr id="5" name="灯片编号占位符 4">
            <a:extLst>
              <a:ext uri="{FF2B5EF4-FFF2-40B4-BE49-F238E27FC236}">
                <a16:creationId xmlns:a16="http://schemas.microsoft.com/office/drawing/2014/main" id="{7E8EC3A2-CA73-4A97-829D-19A41F241D74}"/>
              </a:ext>
            </a:extLst>
          </p:cNvPr>
          <p:cNvSpPr>
            <a:spLocks noGrp="1"/>
          </p:cNvSpPr>
          <p:nvPr>
            <p:ph type="sldNum" sz="quarter" idx="22"/>
          </p:nvPr>
        </p:nvSpPr>
        <p:spPr/>
        <p:txBody>
          <a:bodyPr/>
          <a:lstStyle/>
          <a:p>
            <a:pPr>
              <a:defRPr/>
            </a:pPr>
            <a:fld id="{53C86FFF-DACD-4442-A3F3-C1E1C160F9F9}" type="slidenum">
              <a:rPr lang="en-US" smtClean="0"/>
              <a:pPr>
                <a:defRPr/>
              </a:pPr>
              <a:t>50</a:t>
            </a:fld>
            <a:endParaRPr lang="en-US" dirty="0"/>
          </a:p>
        </p:txBody>
      </p:sp>
      <p:sp>
        <p:nvSpPr>
          <p:cNvPr id="6" name="页脚占位符 5">
            <a:extLst>
              <a:ext uri="{FF2B5EF4-FFF2-40B4-BE49-F238E27FC236}">
                <a16:creationId xmlns:a16="http://schemas.microsoft.com/office/drawing/2014/main" id="{C962819F-95A3-4597-AB91-43C8C6D6CB0B}"/>
              </a:ext>
            </a:extLst>
          </p:cNvPr>
          <p:cNvSpPr>
            <a:spLocks noGrp="1"/>
          </p:cNvSpPr>
          <p:nvPr>
            <p:ph type="ftr" sz="quarter" idx="23"/>
          </p:nvPr>
        </p:nvSpPr>
        <p:spPr/>
        <p:txBody>
          <a:bodyPr/>
          <a:lstStyle/>
          <a:p>
            <a:pPr>
              <a:defRPr/>
            </a:pPr>
            <a:r>
              <a:rPr lang="en-US"/>
              <a:t>complete.BioOne.org</a:t>
            </a:r>
            <a:endParaRPr lang="en-US" dirty="0"/>
          </a:p>
        </p:txBody>
      </p:sp>
      <p:pic>
        <p:nvPicPr>
          <p:cNvPr id="14" name="图片 13">
            <a:extLst>
              <a:ext uri="{FF2B5EF4-FFF2-40B4-BE49-F238E27FC236}">
                <a16:creationId xmlns:a16="http://schemas.microsoft.com/office/drawing/2014/main" id="{20E37565-DCCF-409E-80A2-34F9C99986B6}"/>
              </a:ext>
            </a:extLst>
          </p:cNvPr>
          <p:cNvPicPr>
            <a:picLocks noChangeAspect="1"/>
          </p:cNvPicPr>
          <p:nvPr/>
        </p:nvPicPr>
        <p:blipFill>
          <a:blip r:embed="rId2"/>
          <a:stretch>
            <a:fillRect/>
          </a:stretch>
        </p:blipFill>
        <p:spPr>
          <a:xfrm>
            <a:off x="361950" y="1659964"/>
            <a:ext cx="8328025" cy="4607486"/>
          </a:xfrm>
          <a:prstGeom prst="rect">
            <a:avLst/>
          </a:prstGeom>
        </p:spPr>
      </p:pic>
      <p:sp>
        <p:nvSpPr>
          <p:cNvPr id="15" name="矩形 14">
            <a:extLst>
              <a:ext uri="{FF2B5EF4-FFF2-40B4-BE49-F238E27FC236}">
                <a16:creationId xmlns:a16="http://schemas.microsoft.com/office/drawing/2014/main" id="{6E7B380B-0EA4-4BB7-96B3-03A75B0694D0}"/>
              </a:ext>
            </a:extLst>
          </p:cNvPr>
          <p:cNvSpPr/>
          <p:nvPr/>
        </p:nvSpPr>
        <p:spPr>
          <a:xfrm>
            <a:off x="361950" y="3419475"/>
            <a:ext cx="1651000" cy="704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B05EB192-1887-4E78-9D26-65C78251A413}"/>
              </a:ext>
            </a:extLst>
          </p:cNvPr>
          <p:cNvSpPr txBox="1"/>
          <p:nvPr/>
        </p:nvSpPr>
        <p:spPr>
          <a:xfrm>
            <a:off x="533400" y="5375791"/>
            <a:ext cx="1479550" cy="369332"/>
          </a:xfrm>
          <a:prstGeom prst="rect">
            <a:avLst/>
          </a:prstGeom>
          <a:noFill/>
          <a:ln w="28575">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创建文件夹</a:t>
            </a:r>
          </a:p>
        </p:txBody>
      </p:sp>
      <p:cxnSp>
        <p:nvCxnSpPr>
          <p:cNvPr id="18" name="直接箭头连接符 17">
            <a:extLst>
              <a:ext uri="{FF2B5EF4-FFF2-40B4-BE49-F238E27FC236}">
                <a16:creationId xmlns:a16="http://schemas.microsoft.com/office/drawing/2014/main" id="{13D0793D-7458-45D9-9C84-D053A9FE31A4}"/>
              </a:ext>
            </a:extLst>
          </p:cNvPr>
          <p:cNvCxnSpPr/>
          <p:nvPr/>
        </p:nvCxnSpPr>
        <p:spPr>
          <a:xfrm flipV="1">
            <a:off x="1524000" y="4324350"/>
            <a:ext cx="0" cy="873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201E5D13-424F-4EB8-81B7-742F426384AF}"/>
              </a:ext>
            </a:extLst>
          </p:cNvPr>
          <p:cNvSpPr/>
          <p:nvPr/>
        </p:nvSpPr>
        <p:spPr>
          <a:xfrm>
            <a:off x="2657476" y="3886200"/>
            <a:ext cx="3733800" cy="438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B704F7AB-3BA3-4EB5-9D00-965D8E0DB6A3}"/>
              </a:ext>
            </a:extLst>
          </p:cNvPr>
          <p:cNvSpPr txBox="1"/>
          <p:nvPr/>
        </p:nvSpPr>
        <p:spPr>
          <a:xfrm>
            <a:off x="7086599" y="3886200"/>
            <a:ext cx="1466849" cy="369332"/>
          </a:xfrm>
          <a:prstGeom prst="rect">
            <a:avLst/>
          </a:prstGeom>
          <a:noFill/>
          <a:ln w="28575">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按条件分类</a:t>
            </a:r>
          </a:p>
        </p:txBody>
      </p:sp>
      <p:cxnSp>
        <p:nvCxnSpPr>
          <p:cNvPr id="22" name="直接箭头连接符 21">
            <a:extLst>
              <a:ext uri="{FF2B5EF4-FFF2-40B4-BE49-F238E27FC236}">
                <a16:creationId xmlns:a16="http://schemas.microsoft.com/office/drawing/2014/main" id="{F3DE9572-CC9A-4C14-AECB-2C7CD5BEA1F1}"/>
              </a:ext>
            </a:extLst>
          </p:cNvPr>
          <p:cNvCxnSpPr/>
          <p:nvPr/>
        </p:nvCxnSpPr>
        <p:spPr>
          <a:xfrm flipH="1">
            <a:off x="6477000" y="4019550"/>
            <a:ext cx="514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FAEBEA2-E0AC-4EB5-9B9C-7C47CC2329CF}"/>
              </a:ext>
            </a:extLst>
          </p:cNvPr>
          <p:cNvSpPr/>
          <p:nvPr/>
        </p:nvSpPr>
        <p:spPr>
          <a:xfrm>
            <a:off x="6896100" y="4752975"/>
            <a:ext cx="1714497" cy="16261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2CFC7886-08CB-4744-AA3F-5802301BDDC9}"/>
              </a:ext>
            </a:extLst>
          </p:cNvPr>
          <p:cNvSpPr txBox="1"/>
          <p:nvPr/>
        </p:nvSpPr>
        <p:spPr>
          <a:xfrm>
            <a:off x="3162300" y="5966169"/>
            <a:ext cx="2819400" cy="646331"/>
          </a:xfrm>
          <a:prstGeom prst="rect">
            <a:avLst/>
          </a:prstGeom>
          <a:noFill/>
          <a:ln w="28575">
            <a:solidFill>
              <a:srgbClr val="FF0000"/>
            </a:solidFill>
          </a:ln>
        </p:spPr>
        <p:txBody>
          <a:bodyPr wrap="square" rtlCol="0">
            <a:spAutoFit/>
          </a:bodyPr>
          <a:lstStyle/>
          <a:p>
            <a:r>
              <a:rPr lang="zh-CN" altLang="en-US" dirty="0">
                <a:solidFill>
                  <a:srgbClr val="FF0000"/>
                </a:solidFill>
                <a:latin typeface="MS PGothic" panose="020B0600070205080204" pitchFamily="34" charset="-128"/>
                <a:ea typeface="MS PGothic" panose="020B0600070205080204" pitchFamily="34" charset="-128"/>
              </a:rPr>
              <a:t>下载</a:t>
            </a:r>
            <a:r>
              <a:rPr lang="en-US" altLang="zh-CN" dirty="0">
                <a:solidFill>
                  <a:srgbClr val="FF0000"/>
                </a:solidFill>
                <a:latin typeface="MS PGothic" panose="020B0600070205080204" pitchFamily="34" charset="-128"/>
                <a:ea typeface="MS PGothic" panose="020B0600070205080204" pitchFamily="34" charset="-128"/>
              </a:rPr>
              <a:t>PDF</a:t>
            </a:r>
            <a:r>
              <a:rPr lang="zh-CN" altLang="en-US" dirty="0">
                <a:solidFill>
                  <a:srgbClr val="FF0000"/>
                </a:solidFill>
                <a:latin typeface="MS PGothic" panose="020B0600070205080204" pitchFamily="34" charset="-128"/>
                <a:ea typeface="MS PGothic" panose="020B0600070205080204" pitchFamily="34" charset="-128"/>
              </a:rPr>
              <a:t>文章、移动到文件夹、添加备注</a:t>
            </a:r>
          </a:p>
        </p:txBody>
      </p:sp>
      <p:cxnSp>
        <p:nvCxnSpPr>
          <p:cNvPr id="26" name="直接箭头连接符 25">
            <a:extLst>
              <a:ext uri="{FF2B5EF4-FFF2-40B4-BE49-F238E27FC236}">
                <a16:creationId xmlns:a16="http://schemas.microsoft.com/office/drawing/2014/main" id="{38AB8868-5FD7-461B-8390-4C60899ACCDC}"/>
              </a:ext>
            </a:extLst>
          </p:cNvPr>
          <p:cNvCxnSpPr/>
          <p:nvPr/>
        </p:nvCxnSpPr>
        <p:spPr>
          <a:xfrm>
            <a:off x="6191250" y="6122879"/>
            <a:ext cx="5429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254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1BB1C71-27C0-D440-9D85-D9F79ED0E280}"/>
              </a:ext>
            </a:extLst>
          </p:cNvPr>
          <p:cNvSpPr>
            <a:spLocks noGrp="1" noChangeArrowheads="1"/>
          </p:cNvSpPr>
          <p:nvPr>
            <p:ph type="title"/>
          </p:nvPr>
        </p:nvSpPr>
        <p:spPr>
          <a:xfrm>
            <a:off x="342900" y="1828800"/>
            <a:ext cx="8305800" cy="617538"/>
          </a:xfrm>
        </p:spPr>
        <p:txBody>
          <a:bodyPr/>
          <a:lstStyle/>
          <a:p>
            <a:r>
              <a:rPr lang="en-US" altLang="en-US">
                <a:latin typeface="Georgia" panose="02040502050405020303" pitchFamily="18" charset="0"/>
                <a:ea typeface="ＭＳ Ｐゴシック" panose="020B0600070205080204" pitchFamily="34" charset="-128"/>
              </a:rPr>
              <a:t>Q&amp;A</a:t>
            </a:r>
          </a:p>
        </p:txBody>
      </p:sp>
      <p:sp>
        <p:nvSpPr>
          <p:cNvPr id="8" name="Text Placeholder 7">
            <a:extLst>
              <a:ext uri="{FF2B5EF4-FFF2-40B4-BE49-F238E27FC236}">
                <a16:creationId xmlns:a16="http://schemas.microsoft.com/office/drawing/2014/main" id="{5E5BC85F-7AC1-0849-B0DB-C35B8977C6FF}"/>
              </a:ext>
            </a:extLst>
          </p:cNvPr>
          <p:cNvSpPr>
            <a:spLocks noGrp="1"/>
          </p:cNvSpPr>
          <p:nvPr>
            <p:ph sz="quarter" idx="13"/>
          </p:nvPr>
        </p:nvSpPr>
        <p:spPr>
          <a:xfrm>
            <a:off x="342900" y="4416425"/>
            <a:ext cx="4533900" cy="1024768"/>
          </a:xfrm>
        </p:spPr>
        <p:txBody>
          <a:bodyPr/>
          <a:lstStyle/>
          <a:p>
            <a:pPr>
              <a:defRPr/>
            </a:pPr>
            <a:r>
              <a:rPr lang="en-US" sz="2400" dirty="0" err="1"/>
              <a:t>Accucoms</a:t>
            </a:r>
            <a:r>
              <a:rPr lang="zh-CN" altLang="en-US" sz="2400" dirty="0"/>
              <a:t>中国区联系人</a:t>
            </a:r>
            <a:r>
              <a:rPr lang="en-US" sz="2400" dirty="0"/>
              <a:t>:</a:t>
            </a:r>
            <a:r>
              <a:rPr lang="zh-CN" altLang="en-US" sz="2400" dirty="0"/>
              <a:t> 段静涛</a:t>
            </a:r>
            <a:endParaRPr lang="en-US" sz="2400" dirty="0"/>
          </a:p>
          <a:p>
            <a:pPr>
              <a:defRPr/>
            </a:pPr>
            <a:r>
              <a:rPr lang="en-US" sz="2400" dirty="0"/>
              <a:t>lucy@accucoms.com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71E70D65-0D5F-1144-9828-53082CA42A44}"/>
              </a:ext>
            </a:extLst>
          </p:cNvPr>
          <p:cNvSpPr>
            <a:spLocks noGrp="1" noChangeArrowheads="1"/>
          </p:cNvSpPr>
          <p:nvPr>
            <p:ph type="title"/>
          </p:nvPr>
        </p:nvSpPr>
        <p:spPr>
          <a:xfrm>
            <a:off x="342900" y="685800"/>
            <a:ext cx="8458200" cy="553998"/>
          </a:xfrm>
        </p:spPr>
        <p:txBody>
          <a:bodyPr/>
          <a:lstStyle/>
          <a:p>
            <a:r>
              <a:rPr lang="zh-CN" altLang="en-US" dirty="0">
                <a:latin typeface="Georgia" panose="02040502050405020303" pitchFamily="18" charset="0"/>
                <a:ea typeface="ＭＳ Ｐゴシック" panose="020B0600070205080204" pitchFamily="34" charset="-128"/>
              </a:rPr>
              <a:t>关于</a:t>
            </a:r>
            <a:r>
              <a:rPr lang="en-US" altLang="en-US" dirty="0">
                <a:latin typeface="Georgia" panose="02040502050405020303" pitchFamily="18" charset="0"/>
                <a:ea typeface="ＭＳ Ｐゴシック" panose="020B0600070205080204" pitchFamily="34" charset="-128"/>
              </a:rPr>
              <a:t> </a:t>
            </a:r>
            <a:r>
              <a:rPr lang="en-US" altLang="en-US" dirty="0" err="1">
                <a:latin typeface="Georgia" panose="02040502050405020303" pitchFamily="18" charset="0"/>
                <a:ea typeface="ＭＳ Ｐゴシック" panose="020B0600070205080204" pitchFamily="34" charset="-128"/>
              </a:rPr>
              <a:t>BioOne</a:t>
            </a:r>
            <a:r>
              <a:rPr lang="en-US" altLang="en-US" dirty="0">
                <a:latin typeface="Georgia" panose="02040502050405020303" pitchFamily="18" charset="0"/>
                <a:ea typeface="ＭＳ Ｐゴシック" panose="020B0600070205080204" pitchFamily="34" charset="-128"/>
              </a:rPr>
              <a:t> </a:t>
            </a:r>
          </a:p>
        </p:txBody>
      </p:sp>
      <p:sp>
        <p:nvSpPr>
          <p:cNvPr id="7170" name="Content Placeholder 2">
            <a:extLst>
              <a:ext uri="{FF2B5EF4-FFF2-40B4-BE49-F238E27FC236}">
                <a16:creationId xmlns:a16="http://schemas.microsoft.com/office/drawing/2014/main" id="{78988185-8491-4A4B-BB7B-ED7F58CB63EF}"/>
              </a:ext>
            </a:extLst>
          </p:cNvPr>
          <p:cNvSpPr>
            <a:spLocks noGrp="1" noChangeArrowheads="1"/>
          </p:cNvSpPr>
          <p:nvPr>
            <p:ph sz="quarter" idx="20"/>
          </p:nvPr>
        </p:nvSpPr>
        <p:spPr>
          <a:xfrm>
            <a:off x="592931" y="1239798"/>
            <a:ext cx="7958137" cy="4832803"/>
          </a:xfrm>
        </p:spPr>
        <p:txBody>
          <a:bodyPr/>
          <a:lstStyle/>
          <a:p>
            <a:pPr lvl="0" eaLnBrk="0" hangingPunct="0">
              <a:defRPr/>
            </a:pPr>
            <a:endParaRPr lang="en-US" altLang="zh-CN" sz="3200" b="0" dirty="0">
              <a:solidFill>
                <a:srgbClr val="25A07C"/>
              </a:solidFill>
              <a:latin typeface="Verdana" pitchFamily="34" charset="0"/>
            </a:endParaRPr>
          </a:p>
          <a:p>
            <a:pPr lvl="0" eaLnBrk="0" hangingPunct="0">
              <a:defRPr/>
            </a:pPr>
            <a:endParaRPr lang="en-US" altLang="zh-CN" sz="2000" b="0" dirty="0">
              <a:solidFill>
                <a:schemeClr val="bg1">
                  <a:lumMod val="50000"/>
                </a:schemeClr>
              </a:solidFill>
              <a:latin typeface="Verdana" pitchFamily="34" charset="0"/>
            </a:endParaRPr>
          </a:p>
          <a:p>
            <a:pPr lvl="0" eaLnBrk="0" hangingPunct="0">
              <a:defRPr/>
            </a:pPr>
            <a:r>
              <a:rPr lang="en-US" altLang="zh-CN" sz="2000" b="0" dirty="0" err="1">
                <a:solidFill>
                  <a:schemeClr val="bg1">
                    <a:lumMod val="50000"/>
                  </a:schemeClr>
                </a:solidFill>
                <a:latin typeface="Verdana" pitchFamily="34" charset="0"/>
              </a:rPr>
              <a:t>BioOne</a:t>
            </a:r>
            <a:r>
              <a:rPr lang="zh-CN" altLang="en-US" sz="2000" b="0" dirty="0">
                <a:solidFill>
                  <a:schemeClr val="bg1">
                    <a:lumMod val="50000"/>
                  </a:schemeClr>
                </a:solidFill>
                <a:latin typeface="Verdana" pitchFamily="34" charset="0"/>
              </a:rPr>
              <a:t>不仅仅是一个数据库，它将作者、出版商、专业协会、学术机构、图书馆和研究者联系起来，持续为研究人员提供具有高影响力的生物科学研究资源，为图书馆提供具有成本效益的馆藏内容，把众多学术出版商的资源进行整合，</a:t>
            </a:r>
            <a:r>
              <a:rPr lang="en-US" altLang="zh-CN" sz="2000" b="0" dirty="0" err="1">
                <a:solidFill>
                  <a:schemeClr val="bg1">
                    <a:lumMod val="50000"/>
                  </a:schemeClr>
                </a:solidFill>
                <a:latin typeface="Verdana" pitchFamily="34" charset="0"/>
              </a:rPr>
              <a:t>BioOne</a:t>
            </a:r>
            <a:r>
              <a:rPr lang="zh-CN" altLang="en-US" sz="2000" b="0" dirty="0">
                <a:solidFill>
                  <a:schemeClr val="bg1">
                    <a:lumMod val="50000"/>
                  </a:schemeClr>
                </a:solidFill>
                <a:latin typeface="Verdana" pitchFamily="34" charset="0"/>
              </a:rPr>
              <a:t>为大家提供了一个动态的、高质量的生物科学的期刊联盟的平台，以求最大限度地帮助读者实现及时、全面、有效的获取研究内容的共同目标。</a:t>
            </a:r>
            <a:endParaRPr lang="en-US" altLang="en-US" sz="2000" b="0" dirty="0">
              <a:solidFill>
                <a:schemeClr val="bg1">
                  <a:lumMod val="50000"/>
                </a:schemeClr>
              </a:solidFill>
              <a:latin typeface="Verdana" pitchFamily="34" charset="0"/>
            </a:endParaRPr>
          </a:p>
          <a:p>
            <a:pPr marL="277813" lvl="1" indent="0">
              <a:buNone/>
            </a:pPr>
            <a:endParaRPr lang="en-US" altLang="en-US" sz="1600" dirty="0">
              <a:ea typeface="ＭＳ Ｐゴシック" panose="020B0600070205080204" pitchFamily="34" charset="-128"/>
            </a:endParaRPr>
          </a:p>
          <a:p>
            <a:pPr marL="277813" lvl="1" indent="0">
              <a:buNone/>
            </a:pPr>
            <a:endParaRPr lang="en-US" altLang="en-US" sz="1600" b="1" dirty="0">
              <a:solidFill>
                <a:srgbClr val="32AA9D"/>
              </a:solidFill>
              <a:ea typeface="ＭＳ Ｐゴシック" panose="020B0600070205080204" pitchFamily="34" charset="-128"/>
            </a:endParaRPr>
          </a:p>
        </p:txBody>
      </p:sp>
      <p:sp>
        <p:nvSpPr>
          <p:cNvPr id="7172" name="Footer Placeholder 4">
            <a:extLst>
              <a:ext uri="{FF2B5EF4-FFF2-40B4-BE49-F238E27FC236}">
                <a16:creationId xmlns:a16="http://schemas.microsoft.com/office/drawing/2014/main" id="{77FA0A0B-C901-D645-930D-4A8369163FE7}"/>
              </a:ext>
            </a:extLst>
          </p:cNvPr>
          <p:cNvSpPr>
            <a:spLocks noGrp="1" noChangeArrowheads="1"/>
          </p:cNvSpPr>
          <p:nvPr>
            <p:ph type="ftr"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9585"/>
                </a:solidFill>
                <a:effectLst/>
                <a:uLnTx/>
                <a:uFillTx/>
                <a:latin typeface="Arial" panose="020B0604020202020204" pitchFamily="34" charset="0"/>
                <a:ea typeface="+mn-ea"/>
                <a:cs typeface="+mn-cs"/>
              </a:rPr>
              <a:t>complete.BioOne.org</a:t>
            </a:r>
          </a:p>
        </p:txBody>
      </p:sp>
      <p:sp>
        <p:nvSpPr>
          <p:cNvPr id="7173" name="Slide Number Placeholder 5">
            <a:extLst>
              <a:ext uri="{FF2B5EF4-FFF2-40B4-BE49-F238E27FC236}">
                <a16:creationId xmlns:a16="http://schemas.microsoft.com/office/drawing/2014/main" id="{AED38730-F7FC-B844-BA30-C08C112D3E9B}"/>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F3A36-CAD1-7F4C-B18E-3D04757D8512}" type="slidenum">
              <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27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71E70D65-0D5F-1144-9828-53082CA42A44}"/>
              </a:ext>
            </a:extLst>
          </p:cNvPr>
          <p:cNvSpPr>
            <a:spLocks noGrp="1" noChangeArrowheads="1"/>
          </p:cNvSpPr>
          <p:nvPr>
            <p:ph type="title"/>
          </p:nvPr>
        </p:nvSpPr>
        <p:spPr/>
        <p:txBody>
          <a:bodyPr/>
          <a:lstStyle/>
          <a:p>
            <a:r>
              <a:rPr lang="en-US" altLang="en-US">
                <a:latin typeface="Georgia" panose="02040502050405020303" pitchFamily="18" charset="0"/>
                <a:ea typeface="ＭＳ Ｐゴシック" panose="020B0600070205080204" pitchFamily="34" charset="-128"/>
              </a:rPr>
              <a:t>BioOne Complete is…</a:t>
            </a:r>
          </a:p>
        </p:txBody>
      </p:sp>
      <p:sp>
        <p:nvSpPr>
          <p:cNvPr id="7170" name="Content Placeholder 2">
            <a:extLst>
              <a:ext uri="{FF2B5EF4-FFF2-40B4-BE49-F238E27FC236}">
                <a16:creationId xmlns:a16="http://schemas.microsoft.com/office/drawing/2014/main" id="{78988185-8491-4A4B-BB7B-ED7F58CB63EF}"/>
              </a:ext>
            </a:extLst>
          </p:cNvPr>
          <p:cNvSpPr>
            <a:spLocks noGrp="1" noChangeArrowheads="1"/>
          </p:cNvSpPr>
          <p:nvPr>
            <p:ph sz="quarter" idx="20"/>
          </p:nvPr>
        </p:nvSpPr>
        <p:spPr>
          <a:xfrm>
            <a:off x="228600" y="2060574"/>
            <a:ext cx="3438525" cy="3889206"/>
          </a:xfrm>
        </p:spPr>
        <p:txBody>
          <a:bodyPr/>
          <a:lstStyle/>
          <a:p>
            <a:pPr lvl="1"/>
            <a:r>
              <a:rPr lang="zh-CN" altLang="en-US" sz="1600" dirty="0">
                <a:ea typeface="ＭＳ Ｐゴシック" panose="020B0600070205080204" pitchFamily="34" charset="-128"/>
              </a:rPr>
              <a:t>独立出版期刊的</a:t>
            </a:r>
            <a:r>
              <a:rPr lang="zh-CN" altLang="en-US" sz="1600" b="1" dirty="0">
                <a:solidFill>
                  <a:srgbClr val="32AA9D"/>
                </a:solidFill>
                <a:ea typeface="ＭＳ Ｐゴシック" panose="020B0600070205080204" pitchFamily="34" charset="-128"/>
              </a:rPr>
              <a:t>全文数据库</a:t>
            </a:r>
            <a:endParaRPr lang="en-US" altLang="zh-CN" sz="1600" b="1" dirty="0">
              <a:solidFill>
                <a:srgbClr val="32AA9D"/>
              </a:solidFill>
              <a:ea typeface="ＭＳ Ｐゴシック" panose="020B0600070205080204" pitchFamily="34" charset="-128"/>
            </a:endParaRPr>
          </a:p>
          <a:p>
            <a:pPr lvl="1"/>
            <a:endParaRPr lang="en-US" altLang="en-US" sz="1600" b="1" dirty="0">
              <a:solidFill>
                <a:srgbClr val="32AA9D"/>
              </a:solidFill>
              <a:ea typeface="ＭＳ Ｐゴシック" panose="020B0600070205080204" pitchFamily="34" charset="-128"/>
            </a:endParaRPr>
          </a:p>
          <a:p>
            <a:pPr lvl="1"/>
            <a:r>
              <a:rPr lang="zh-CN" altLang="en-US" sz="1600" dirty="0">
                <a:ea typeface="ＭＳ Ｐゴシック" panose="020B0600070205080204" pitchFamily="34" charset="-128"/>
              </a:rPr>
              <a:t>专注于</a:t>
            </a:r>
            <a:r>
              <a:rPr lang="zh-CN" altLang="en-US" sz="1600" b="1" dirty="0">
                <a:solidFill>
                  <a:schemeClr val="accent2"/>
                </a:solidFill>
                <a:ea typeface="ＭＳ Ｐゴシック" panose="020B0600070205080204" pitchFamily="34" charset="-128"/>
              </a:rPr>
              <a:t>生物学、生态学</a:t>
            </a:r>
            <a:r>
              <a:rPr lang="zh-CN" altLang="en-US" sz="1600" dirty="0">
                <a:ea typeface="ＭＳ Ｐゴシック" panose="020B0600070205080204" pitchFamily="34" charset="-128"/>
              </a:rPr>
              <a:t>和</a:t>
            </a:r>
            <a:r>
              <a:rPr lang="zh-CN" altLang="en-US" sz="1600" b="1" dirty="0">
                <a:solidFill>
                  <a:schemeClr val="accent2"/>
                </a:solidFill>
                <a:ea typeface="ＭＳ Ｐゴシック" panose="020B0600070205080204" pitchFamily="34" charset="-128"/>
              </a:rPr>
              <a:t>环境科学</a:t>
            </a:r>
            <a:r>
              <a:rPr lang="zh-CN" altLang="en-US" sz="1600" dirty="0">
                <a:ea typeface="ＭＳ Ｐゴシック" panose="020B0600070205080204" pitchFamily="34" charset="-128"/>
              </a:rPr>
              <a:t>等学科</a:t>
            </a:r>
            <a:endParaRPr lang="en-US" altLang="zh-CN" sz="1600" dirty="0">
              <a:ea typeface="ＭＳ Ｐゴシック" panose="020B0600070205080204" pitchFamily="34" charset="-128"/>
            </a:endParaRPr>
          </a:p>
          <a:p>
            <a:pPr lvl="1"/>
            <a:endParaRPr lang="en-US" altLang="en-US" sz="1600" b="1" dirty="0">
              <a:solidFill>
                <a:schemeClr val="accent2"/>
              </a:solidFill>
              <a:ea typeface="ＭＳ Ｐゴシック" panose="020B0600070205080204" pitchFamily="34" charset="-128"/>
            </a:endParaRPr>
          </a:p>
          <a:p>
            <a:pPr lvl="1"/>
            <a:r>
              <a:rPr lang="zh-CN" altLang="en-US" sz="1600" dirty="0">
                <a:ea typeface="ＭＳ Ｐゴシック" panose="020B0600070205080204" pitchFamily="34" charset="-128"/>
              </a:rPr>
              <a:t>为您的图书馆提供</a:t>
            </a:r>
            <a:r>
              <a:rPr lang="zh-CN" altLang="en-US" sz="1600" b="1" dirty="0">
                <a:solidFill>
                  <a:srgbClr val="27A17A"/>
                </a:solidFill>
                <a:ea typeface="ＭＳ Ｐゴシック" panose="020B0600070205080204" pitchFamily="34" charset="-128"/>
              </a:rPr>
              <a:t>来源可靠的科学研究</a:t>
            </a:r>
            <a:endParaRPr lang="en-US" altLang="zh-CN" sz="1600" b="1" dirty="0">
              <a:solidFill>
                <a:srgbClr val="27A17A"/>
              </a:solidFill>
              <a:ea typeface="ＭＳ Ｐゴシック" panose="020B0600070205080204" pitchFamily="34" charset="-128"/>
            </a:endParaRPr>
          </a:p>
          <a:p>
            <a:pPr lvl="1"/>
            <a:endParaRPr lang="en-US" altLang="en-US" sz="1600" b="1" dirty="0">
              <a:solidFill>
                <a:schemeClr val="accent2"/>
              </a:solidFill>
              <a:ea typeface="ＭＳ Ｐゴシック" panose="020B0600070205080204" pitchFamily="34" charset="-128"/>
            </a:endParaRPr>
          </a:p>
          <a:p>
            <a:pPr lvl="1"/>
            <a:r>
              <a:rPr lang="zh-CN" altLang="en-US" sz="1600" dirty="0">
                <a:ea typeface="ＭＳ Ｐゴシック" panose="020B0600070205080204" pitchFamily="34" charset="-128"/>
              </a:rPr>
              <a:t>集中了</a:t>
            </a:r>
            <a:r>
              <a:rPr lang="zh-CN" altLang="en-US" sz="1600" b="1" dirty="0">
                <a:solidFill>
                  <a:srgbClr val="32AA9D"/>
                </a:solidFill>
                <a:ea typeface="ＭＳ Ｐゴシック" panose="020B0600070205080204" pitchFamily="34" charset="-128"/>
              </a:rPr>
              <a:t>鸟类学、爬虫学、昆虫学</a:t>
            </a:r>
            <a:r>
              <a:rPr lang="zh-CN" altLang="en-US" sz="1600" dirty="0">
                <a:ea typeface="ＭＳ Ｐゴシック" panose="020B0600070205080204" pitchFamily="34" charset="-128"/>
              </a:rPr>
              <a:t>和</a:t>
            </a:r>
            <a:r>
              <a:rPr lang="zh-CN" altLang="en-US" sz="1600" b="1" dirty="0">
                <a:solidFill>
                  <a:srgbClr val="32AA9D"/>
                </a:solidFill>
                <a:ea typeface="ＭＳ Ｐゴシック" panose="020B0600070205080204" pitchFamily="34" charset="-128"/>
              </a:rPr>
              <a:t>生物多样性保护领域的</a:t>
            </a:r>
            <a:r>
              <a:rPr lang="zh-CN" altLang="en-US" sz="1600" dirty="0">
                <a:ea typeface="ＭＳ Ｐゴシック" panose="020B0600070205080204" pitchFamily="34" charset="-128"/>
              </a:rPr>
              <a:t>领先期刊</a:t>
            </a:r>
            <a:endParaRPr lang="en-US" altLang="en-US" sz="1600" dirty="0">
              <a:ea typeface="ＭＳ Ｐゴシック" panose="020B0600070205080204" pitchFamily="34" charset="-128"/>
            </a:endParaRPr>
          </a:p>
        </p:txBody>
      </p:sp>
      <p:pic>
        <p:nvPicPr>
          <p:cNvPr id="3" name="Content Placeholder 2">
            <a:extLst>
              <a:ext uri="{FF2B5EF4-FFF2-40B4-BE49-F238E27FC236}">
                <a16:creationId xmlns:a16="http://schemas.microsoft.com/office/drawing/2014/main" id="{FB0009F6-17AA-314D-B548-3E89FB24275C}"/>
              </a:ext>
            </a:extLst>
          </p:cNvPr>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4137651" y="2060575"/>
            <a:ext cx="4408681" cy="3121025"/>
          </a:xfrm>
        </p:spPr>
      </p:pic>
      <p:sp>
        <p:nvSpPr>
          <p:cNvPr id="7172" name="Footer Placeholder 4">
            <a:extLst>
              <a:ext uri="{FF2B5EF4-FFF2-40B4-BE49-F238E27FC236}">
                <a16:creationId xmlns:a16="http://schemas.microsoft.com/office/drawing/2014/main" id="{77FA0A0B-C901-D645-930D-4A8369163FE7}"/>
              </a:ext>
            </a:extLst>
          </p:cNvPr>
          <p:cNvSpPr>
            <a:spLocks noGrp="1" noChangeArrowheads="1"/>
          </p:cNvSpPr>
          <p:nvPr>
            <p:ph type="ftr"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sp>
        <p:nvSpPr>
          <p:cNvPr id="7173" name="Slide Number Placeholder 5">
            <a:extLst>
              <a:ext uri="{FF2B5EF4-FFF2-40B4-BE49-F238E27FC236}">
                <a16:creationId xmlns:a16="http://schemas.microsoft.com/office/drawing/2014/main" id="{AED38730-F7FC-B844-BA30-C08C112D3E9B}"/>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3F3A36-CAD1-7F4C-B18E-3D04757D8512}" type="slidenum">
              <a:rPr lang="en-US" altLang="en-US">
                <a:solidFill>
                  <a:schemeClr val="accent2"/>
                </a:solidFill>
                <a:cs typeface="Arial" panose="020B0604020202020204" pitchFamily="34" charset="0"/>
              </a:rPr>
              <a:pPr/>
              <a:t>7</a:t>
            </a:fld>
            <a:endParaRPr lang="en-US" altLang="en-US">
              <a:solidFill>
                <a:schemeClr val="accent2"/>
              </a:solidFill>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14E31FA-D200-E449-B85C-8B2D1381C6F8}"/>
              </a:ext>
            </a:extLst>
          </p:cNvPr>
          <p:cNvCxnSpPr/>
          <p:nvPr/>
        </p:nvCxnSpPr>
        <p:spPr>
          <a:xfrm flipV="1">
            <a:off x="428625" y="1254125"/>
            <a:ext cx="8286750" cy="190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219" name="Title 1">
            <a:extLst>
              <a:ext uri="{FF2B5EF4-FFF2-40B4-BE49-F238E27FC236}">
                <a16:creationId xmlns:a16="http://schemas.microsoft.com/office/drawing/2014/main" id="{259B63A1-FEBC-8B44-A91F-071DFABCFB23}"/>
              </a:ext>
            </a:extLst>
          </p:cNvPr>
          <p:cNvSpPr>
            <a:spLocks noGrp="1" noChangeArrowheads="1"/>
          </p:cNvSpPr>
          <p:nvPr>
            <p:ph type="title"/>
          </p:nvPr>
        </p:nvSpPr>
        <p:spPr>
          <a:xfrm>
            <a:off x="342900" y="700088"/>
            <a:ext cx="8458200" cy="554037"/>
          </a:xfrm>
        </p:spPr>
        <p:txBody>
          <a:bodyPr/>
          <a:lstStyle/>
          <a:p>
            <a:r>
              <a:rPr lang="en-US" altLang="en-US" dirty="0">
                <a:latin typeface="Georgia" panose="02040502050405020303" pitchFamily="18" charset="0"/>
                <a:ea typeface="ＭＳ Ｐゴシック" panose="020B0600070205080204" pitchFamily="34" charset="-128"/>
              </a:rPr>
              <a:t>Stats &amp; Facts</a:t>
            </a:r>
          </a:p>
        </p:txBody>
      </p:sp>
      <p:sp>
        <p:nvSpPr>
          <p:cNvPr id="9220" name="Slide Number Placeholder 4">
            <a:extLst>
              <a:ext uri="{FF2B5EF4-FFF2-40B4-BE49-F238E27FC236}">
                <a16:creationId xmlns:a16="http://schemas.microsoft.com/office/drawing/2014/main" id="{9262B2E3-B3D0-D845-B39F-E69888917AE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506D97-15C3-6A4A-8326-33407191CA1C}" type="slidenum">
              <a:rPr lang="en-US" altLang="en-US">
                <a:solidFill>
                  <a:schemeClr val="accent2"/>
                </a:solidFill>
                <a:cs typeface="Arial" panose="020B0604020202020204" pitchFamily="34" charset="0"/>
              </a:rPr>
              <a:pPr/>
              <a:t>8</a:t>
            </a:fld>
            <a:endParaRPr lang="en-US" altLang="en-US">
              <a:solidFill>
                <a:schemeClr val="accent2"/>
              </a:solidFill>
              <a:cs typeface="Arial" panose="020B0604020202020204" pitchFamily="34" charset="0"/>
            </a:endParaRPr>
          </a:p>
        </p:txBody>
      </p:sp>
      <p:sp>
        <p:nvSpPr>
          <p:cNvPr id="9221" name="Footer Placeholder 3">
            <a:extLst>
              <a:ext uri="{FF2B5EF4-FFF2-40B4-BE49-F238E27FC236}">
                <a16:creationId xmlns:a16="http://schemas.microsoft.com/office/drawing/2014/main" id="{1E28142D-4A78-414E-A3D1-9C854A57F1D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accent2"/>
                </a:solidFill>
              </a:rPr>
              <a:t>complete.BioOne.org</a:t>
            </a:r>
          </a:p>
        </p:txBody>
      </p:sp>
      <p:pic>
        <p:nvPicPr>
          <p:cNvPr id="6" name="图片 5">
            <a:extLst>
              <a:ext uri="{FF2B5EF4-FFF2-40B4-BE49-F238E27FC236}">
                <a16:creationId xmlns:a16="http://schemas.microsoft.com/office/drawing/2014/main" id="{9DB8410B-2041-4071-8718-D08256CD78F7}"/>
              </a:ext>
            </a:extLst>
          </p:cNvPr>
          <p:cNvPicPr>
            <a:picLocks noChangeAspect="1"/>
          </p:cNvPicPr>
          <p:nvPr/>
        </p:nvPicPr>
        <p:blipFill>
          <a:blip r:embed="rId3"/>
          <a:stretch>
            <a:fillRect/>
          </a:stretch>
        </p:blipFill>
        <p:spPr>
          <a:xfrm>
            <a:off x="0" y="514350"/>
            <a:ext cx="9144000" cy="6038850"/>
          </a:xfrm>
          <a:prstGeom prst="rect">
            <a:avLst/>
          </a:prstGeom>
        </p:spPr>
      </p:pic>
    </p:spTree>
    <p:extLst>
      <p:ext uri="{BB962C8B-B14F-4D97-AF65-F5344CB8AC3E}">
        <p14:creationId xmlns:p14="http://schemas.microsoft.com/office/powerpoint/2010/main" val="2190439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78988185-8491-4A4B-BB7B-ED7F58CB63EF}"/>
              </a:ext>
            </a:extLst>
          </p:cNvPr>
          <p:cNvSpPr>
            <a:spLocks noGrp="1" noChangeArrowheads="1"/>
          </p:cNvSpPr>
          <p:nvPr>
            <p:ph sz="quarter" idx="20"/>
          </p:nvPr>
        </p:nvSpPr>
        <p:spPr>
          <a:xfrm>
            <a:off x="592931" y="1693902"/>
            <a:ext cx="7958137" cy="2655150"/>
          </a:xfrm>
        </p:spPr>
        <p:txBody>
          <a:bodyPr/>
          <a:lstStyle/>
          <a:p>
            <a:pPr lvl="0" eaLnBrk="0" hangingPunct="0">
              <a:defRPr/>
            </a:pPr>
            <a:endParaRPr lang="en-US" altLang="zh-CN" sz="3200" b="0" dirty="0">
              <a:solidFill>
                <a:srgbClr val="25A07C"/>
              </a:solidFill>
              <a:latin typeface="Verdana" pitchFamily="34" charset="0"/>
            </a:endParaRPr>
          </a:p>
          <a:p>
            <a:pPr lvl="0" eaLnBrk="0" hangingPunct="0">
              <a:defRPr/>
            </a:pPr>
            <a:endParaRPr lang="en-US" altLang="zh-CN" sz="2000" b="0" dirty="0">
              <a:solidFill>
                <a:schemeClr val="bg1">
                  <a:lumMod val="50000"/>
                </a:schemeClr>
              </a:solidFill>
              <a:latin typeface="Verdana" pitchFamily="34" charset="0"/>
            </a:endParaRPr>
          </a:p>
          <a:p>
            <a:pPr lvl="0" eaLnBrk="0" hangingPunct="0">
              <a:defRPr/>
            </a:pPr>
            <a:endParaRPr lang="en-US" altLang="en-US" sz="2000" b="0" dirty="0">
              <a:solidFill>
                <a:schemeClr val="bg1">
                  <a:lumMod val="50000"/>
                </a:schemeClr>
              </a:solidFill>
              <a:latin typeface="Verdana" pitchFamily="34" charset="0"/>
            </a:endParaRPr>
          </a:p>
          <a:p>
            <a:pPr marL="277813" lvl="1" indent="0">
              <a:buNone/>
            </a:pPr>
            <a:endParaRPr lang="en-US" altLang="en-US" sz="1600" dirty="0">
              <a:ea typeface="ＭＳ Ｐゴシック" panose="020B0600070205080204" pitchFamily="34" charset="-128"/>
            </a:endParaRPr>
          </a:p>
          <a:p>
            <a:pPr marL="277813" lvl="1" indent="0">
              <a:buNone/>
            </a:pPr>
            <a:endParaRPr lang="en-US" altLang="en-US" sz="1600" b="1" dirty="0">
              <a:solidFill>
                <a:srgbClr val="32AA9D"/>
              </a:solidFill>
              <a:ea typeface="ＭＳ Ｐゴシック" panose="020B0600070205080204" pitchFamily="34" charset="-128"/>
            </a:endParaRPr>
          </a:p>
        </p:txBody>
      </p:sp>
      <p:sp>
        <p:nvSpPr>
          <p:cNvPr id="7172" name="Footer Placeholder 4">
            <a:extLst>
              <a:ext uri="{FF2B5EF4-FFF2-40B4-BE49-F238E27FC236}">
                <a16:creationId xmlns:a16="http://schemas.microsoft.com/office/drawing/2014/main" id="{77FA0A0B-C901-D645-930D-4A8369163FE7}"/>
              </a:ext>
            </a:extLst>
          </p:cNvPr>
          <p:cNvSpPr>
            <a:spLocks noGrp="1" noChangeArrowheads="1"/>
          </p:cNvSpPr>
          <p:nvPr>
            <p:ph type="ftr"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9585"/>
                </a:solidFill>
                <a:effectLst/>
                <a:uLnTx/>
                <a:uFillTx/>
                <a:latin typeface="Arial" panose="020B0604020202020204" pitchFamily="34" charset="0"/>
                <a:ea typeface="+mn-ea"/>
                <a:cs typeface="+mn-cs"/>
              </a:rPr>
              <a:t>complete.BioOne.org</a:t>
            </a:r>
          </a:p>
        </p:txBody>
      </p:sp>
      <p:sp>
        <p:nvSpPr>
          <p:cNvPr id="7173" name="Slide Number Placeholder 5">
            <a:extLst>
              <a:ext uri="{FF2B5EF4-FFF2-40B4-BE49-F238E27FC236}">
                <a16:creationId xmlns:a16="http://schemas.microsoft.com/office/drawing/2014/main" id="{AED38730-F7FC-B844-BA30-C08C112D3E9B}"/>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F3A36-CAD1-7F4C-B18E-3D04757D8512}" type="slidenum">
              <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700" b="0" i="0" u="none" strike="noStrike" kern="1200" cap="none" spc="0" normalizeH="0" baseline="0" noProof="0">
              <a:ln>
                <a:noFill/>
              </a:ln>
              <a:solidFill>
                <a:srgbClr val="009585"/>
              </a:solidFill>
              <a:effectLst/>
              <a:uLnTx/>
              <a:uFillTx/>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E7B1AFA0-2093-43A2-BD61-815EE15AE7D3}"/>
              </a:ext>
            </a:extLst>
          </p:cNvPr>
          <p:cNvPicPr>
            <a:picLocks noChangeAspect="1"/>
          </p:cNvPicPr>
          <p:nvPr/>
        </p:nvPicPr>
        <p:blipFill>
          <a:blip r:embed="rId3"/>
          <a:stretch>
            <a:fillRect/>
          </a:stretch>
        </p:blipFill>
        <p:spPr>
          <a:xfrm>
            <a:off x="1066801" y="1560532"/>
            <a:ext cx="6915150" cy="4929421"/>
          </a:xfrm>
          <a:prstGeom prst="rect">
            <a:avLst/>
          </a:prstGeom>
        </p:spPr>
      </p:pic>
      <p:sp>
        <p:nvSpPr>
          <p:cNvPr id="7" name="文本框 6">
            <a:extLst>
              <a:ext uri="{FF2B5EF4-FFF2-40B4-BE49-F238E27FC236}">
                <a16:creationId xmlns:a16="http://schemas.microsoft.com/office/drawing/2014/main" id="{69A36A90-50BD-4C12-9497-1111B5E279CD}"/>
              </a:ext>
            </a:extLst>
          </p:cNvPr>
          <p:cNvSpPr txBox="1"/>
          <p:nvPr/>
        </p:nvSpPr>
        <p:spPr>
          <a:xfrm>
            <a:off x="592931" y="657225"/>
            <a:ext cx="5398294" cy="523220"/>
          </a:xfrm>
          <a:prstGeom prst="rect">
            <a:avLst/>
          </a:prstGeom>
          <a:noFill/>
        </p:spPr>
        <p:txBody>
          <a:bodyPr wrap="square" rtlCol="0">
            <a:spAutoFit/>
          </a:bodyPr>
          <a:lstStyle/>
          <a:p>
            <a:r>
              <a:rPr lang="zh-CN" altLang="en-US" sz="2800" dirty="0">
                <a:solidFill>
                  <a:schemeClr val="bg1">
                    <a:lumMod val="50000"/>
                  </a:schemeClr>
                </a:solidFill>
                <a:latin typeface="MS Gothic" panose="020B0609070205080204" pitchFamily="49" charset="-128"/>
                <a:ea typeface="MS Gothic" panose="020B0609070205080204" pitchFamily="49" charset="-128"/>
              </a:rPr>
              <a:t>涵盖学协会：</a:t>
            </a:r>
          </a:p>
        </p:txBody>
      </p:sp>
    </p:spTree>
    <p:extLst>
      <p:ext uri="{BB962C8B-B14F-4D97-AF65-F5344CB8AC3E}">
        <p14:creationId xmlns:p14="http://schemas.microsoft.com/office/powerpoint/2010/main" val="1344610804"/>
      </p:ext>
    </p:extLst>
  </p:cSld>
  <p:clrMapOvr>
    <a:masterClrMapping/>
  </p:clrMapOvr>
</p:sld>
</file>

<file path=ppt/theme/theme1.xml><?xml version="1.0" encoding="utf-8"?>
<a:theme xmlns:a="http://schemas.openxmlformats.org/drawingml/2006/main" name="BioOne">
  <a:themeElements>
    <a:clrScheme name="Custom 1">
      <a:dk1>
        <a:srgbClr val="000000"/>
      </a:dk1>
      <a:lt1>
        <a:srgbClr val="FFFFFF"/>
      </a:lt1>
      <a:dk2>
        <a:srgbClr val="787878"/>
      </a:dk2>
      <a:lt2>
        <a:srgbClr val="B6DED9"/>
      </a:lt2>
      <a:accent1>
        <a:srgbClr val="70A041"/>
      </a:accent1>
      <a:accent2>
        <a:srgbClr val="009585"/>
      </a:accent2>
      <a:accent3>
        <a:srgbClr val="009CDE"/>
      </a:accent3>
      <a:accent4>
        <a:srgbClr val="B89C18"/>
      </a:accent4>
      <a:accent5>
        <a:srgbClr val="787878"/>
      </a:accent5>
      <a:accent6>
        <a:srgbClr val="6CB6AE"/>
      </a:accent6>
      <a:hlink>
        <a:srgbClr val="001BA1"/>
      </a:hlink>
      <a:folHlink>
        <a:srgbClr val="001BA1"/>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_B1C_Training_2018-09.potx" id="{8CC73034-265F-CD46-90B7-262F0374895C}" vid="{D06BBCEF-DB77-F344-A5AD-C9E9A3B1C5A0}"/>
    </a:ext>
  </a:extLst>
</a:theme>
</file>

<file path=ppt/theme/theme2.xml><?xml version="1.0" encoding="utf-8"?>
<a:theme xmlns:a="http://schemas.openxmlformats.org/drawingml/2006/main" name="Office Theme">
  <a:themeElements>
    <a:clrScheme name="BioOne">
      <a:dk1>
        <a:sysClr val="windowText" lastClr="000000"/>
      </a:dk1>
      <a:lt1>
        <a:sysClr val="window" lastClr="FFFFFF"/>
      </a:lt1>
      <a:dk2>
        <a:srgbClr val="5E696E"/>
      </a:dk2>
      <a:lt2>
        <a:srgbClr val="F0A751"/>
      </a:lt2>
      <a:accent1>
        <a:srgbClr val="568229"/>
      </a:accent1>
      <a:accent2>
        <a:srgbClr val="5E696E"/>
      </a:accent2>
      <a:accent3>
        <a:srgbClr val="292E66"/>
      </a:accent3>
      <a:accent4>
        <a:srgbClr val="794D28"/>
      </a:accent4>
      <a:accent5>
        <a:srgbClr val="AF9D42"/>
      </a:accent5>
      <a:accent6>
        <a:srgbClr val="5386A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9B0008C28F374091C65FBE2171EF94" ma:contentTypeVersion="5" ma:contentTypeDescription="Create a new document." ma:contentTypeScope="" ma:versionID="938697adfa2471c9701a9c848aa7dd49">
  <xsd:schema xmlns:xsd="http://www.w3.org/2001/XMLSchema" xmlns:xs="http://www.w3.org/2001/XMLSchema" xmlns:p="http://schemas.microsoft.com/office/2006/metadata/properties" xmlns:ns2="cf81668f-ff3b-487a-8272-35df16be8b85" xmlns:ns3="efcec4a3-42ab-45ef-b2ba-a762a16e6af3" targetNamespace="http://schemas.microsoft.com/office/2006/metadata/properties" ma:root="true" ma:fieldsID="b77b2843dcf40a81ac4eb05facef5ee7" ns2:_="" ns3:_="">
    <xsd:import namespace="cf81668f-ff3b-487a-8272-35df16be8b85"/>
    <xsd:import namespace="efcec4a3-42ab-45ef-b2ba-a762a16e6af3"/>
    <xsd:element name="properties">
      <xsd:complexType>
        <xsd:sequence>
          <xsd:element name="documentManagement">
            <xsd:complexType>
              <xsd:all>
                <xsd:element ref="ns2:SharedWithUsers" minOccurs="0"/>
                <xsd:element ref="ns2:SharedWithDetails" minOccurs="0"/>
                <xsd:element ref="ns2:SharingHintHash"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81668f-ff3b-487a-8272-35df16be8b8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cec4a3-42ab-45ef-b2ba-a762a16e6af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080524-3781-4DDC-AA46-EAED51DD4BFE}">
  <ds:schemaRefs>
    <ds:schemaRef ds:uri="http://schemas.microsoft.com/office/infopath/2007/PartnerControls"/>
    <ds:schemaRef ds:uri="http://www.w3.org/XML/1998/namespace"/>
    <ds:schemaRef ds:uri="http://schemas.microsoft.com/office/2006/documentManagement/types"/>
    <ds:schemaRef ds:uri="efcec4a3-42ab-45ef-b2ba-a762a16e6af3"/>
    <ds:schemaRef ds:uri="http://purl.org/dc/dcmitype/"/>
    <ds:schemaRef ds:uri="http://purl.org/dc/elements/1.1/"/>
    <ds:schemaRef ds:uri="http://schemas.openxmlformats.org/package/2006/metadata/core-properties"/>
    <ds:schemaRef ds:uri="cf81668f-ff3b-487a-8272-35df16be8b8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2547E06-B785-45BD-9FD4-C8F5E7A65A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81668f-ff3b-487a-8272-35df16be8b85"/>
    <ds:schemaRef ds:uri="efcec4a3-42ab-45ef-b2ba-a762a16e6a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459BF5-99F6-4240-97BE-3A3990F286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BioOne</Template>
  <TotalTime>9717</TotalTime>
  <Words>2413</Words>
  <Application>Microsoft Office PowerPoint</Application>
  <PresentationFormat>全屏显示(4:3)</PresentationFormat>
  <Paragraphs>392</Paragraphs>
  <Slides>51</Slides>
  <Notes>16</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51</vt:i4>
      </vt:variant>
    </vt:vector>
  </HeadingPairs>
  <TitlesOfParts>
    <vt:vector size="63" baseType="lpstr">
      <vt:lpstr>Arial Regular</vt:lpstr>
      <vt:lpstr>Georgia Regular</vt:lpstr>
      <vt:lpstr>MS Gothic</vt:lpstr>
      <vt:lpstr>MS PGothic</vt:lpstr>
      <vt:lpstr>arial</vt:lpstr>
      <vt:lpstr>arial</vt:lpstr>
      <vt:lpstr>Calibri</vt:lpstr>
      <vt:lpstr>Georgia</vt:lpstr>
      <vt:lpstr>Times</vt:lpstr>
      <vt:lpstr>Verdana</vt:lpstr>
      <vt:lpstr>Wingdings</vt:lpstr>
      <vt:lpstr>BioOne</vt:lpstr>
      <vt:lpstr>Connecting you to timely scientific research</vt:lpstr>
      <vt:lpstr>目录</vt:lpstr>
      <vt:lpstr>关于 BioOne </vt:lpstr>
      <vt:lpstr>关于 BioOne </vt:lpstr>
      <vt:lpstr>关于 BioOne </vt:lpstr>
      <vt:lpstr>关于 BioOne </vt:lpstr>
      <vt:lpstr>BioOne Complete is…</vt:lpstr>
      <vt:lpstr>Stats &amp; Facts</vt:lpstr>
      <vt:lpstr>PowerPoint 演示文稿</vt:lpstr>
      <vt:lpstr>Who subscribes?</vt:lpstr>
      <vt:lpstr>Subject Coverage </vt:lpstr>
      <vt:lpstr>Stats &amp; Facts</vt:lpstr>
      <vt:lpstr>Subject Coverage </vt:lpstr>
      <vt:lpstr>Subject Coverage</vt:lpstr>
      <vt:lpstr>Featured Titles</vt:lpstr>
      <vt:lpstr>Highly Cited Papers</vt:lpstr>
      <vt:lpstr>Highly Cited Papers</vt:lpstr>
      <vt:lpstr>Get Started with BioOne Complete</vt:lpstr>
      <vt:lpstr>BioOne 使用说明</vt:lpstr>
      <vt:lpstr>BioOne 使用说明</vt:lpstr>
      <vt:lpstr>BioOne 使用说明</vt:lpstr>
      <vt:lpstr>BioOne 使用说明</vt:lpstr>
      <vt:lpstr>BioOne 使用说明</vt:lpstr>
      <vt:lpstr>BioOne 使用说明</vt:lpstr>
      <vt:lpstr>BioOne主页导航</vt:lpstr>
      <vt:lpstr>BioOne主页导航</vt:lpstr>
      <vt:lpstr>BioOne Complete 浏览功能</vt:lpstr>
      <vt:lpstr>BioOne Complete 浏览功能</vt:lpstr>
      <vt:lpstr>BioOne Complete 浏览功能</vt:lpstr>
      <vt:lpstr>BioOne Complete 期刊浏览</vt:lpstr>
      <vt:lpstr>BioOne Complete 期刊浏览</vt:lpstr>
      <vt:lpstr>BioOne Complete 期刊浏览</vt:lpstr>
      <vt:lpstr>BioOne Complete 篇章浏览</vt:lpstr>
      <vt:lpstr>BioOne Complete 篇章浏览</vt:lpstr>
      <vt:lpstr>BioOne Complete 篇章浏览</vt:lpstr>
      <vt:lpstr>BioOne Complete 篇章浏览</vt:lpstr>
      <vt:lpstr>BioOne Complete 篇章浏览</vt:lpstr>
      <vt:lpstr>BioOne Complete 篇章浏览</vt:lpstr>
      <vt:lpstr>BioOne Complete 篇章浏览</vt:lpstr>
      <vt:lpstr>BioOne 资源导航</vt:lpstr>
      <vt:lpstr>BioOne Complete 资源导航</vt:lpstr>
      <vt:lpstr>BioOne Complete 检索与高级检索</vt:lpstr>
      <vt:lpstr>BioOne Complete 检索与高级检索</vt:lpstr>
      <vt:lpstr>BioOne Complete 检索与高级检索</vt:lpstr>
      <vt:lpstr>BioOne Complete 检索与高级检索</vt:lpstr>
      <vt:lpstr>BioOne Complete 检索与高级检索</vt:lpstr>
      <vt:lpstr>BioOne Complete 个人帐户的使用</vt:lpstr>
      <vt:lpstr>BioOne Complete 个人帐户的使用</vt:lpstr>
      <vt:lpstr>BioOne Complete 个人帐户的使用</vt:lpstr>
      <vt:lpstr>BioOne Complete 个人帐户的使用</vt:lpstr>
      <vt:lpstr>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you to timely scientific research</dc:title>
  <dc:subject/>
  <dc:creator>Microsoft Office User</dc:creator>
  <cp:keywords/>
  <dc:description/>
  <cp:lastModifiedBy>段 静涛</cp:lastModifiedBy>
  <cp:revision>200</cp:revision>
  <cp:lastPrinted>2021-05-19T05:16:31Z</cp:lastPrinted>
  <dcterms:created xsi:type="dcterms:W3CDTF">2019-11-11T19:05:39Z</dcterms:created>
  <dcterms:modified xsi:type="dcterms:W3CDTF">2022-02-28T10:10:16Z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0x010100159B0008C28F374091C65FBE2171EF94</vt:lpwstr>
  </property>
</Properties>
</file>